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85" r:id="rId6"/>
  </p:sldMasterIdLst>
  <p:notesMasterIdLst>
    <p:notesMasterId r:id="rId26"/>
  </p:notesMasterIdLst>
  <p:handoutMasterIdLst>
    <p:handoutMasterId r:id="rId27"/>
  </p:handoutMasterIdLst>
  <p:sldIdLst>
    <p:sldId id="270" r:id="rId7"/>
    <p:sldId id="314" r:id="rId8"/>
    <p:sldId id="293" r:id="rId9"/>
    <p:sldId id="315" r:id="rId10"/>
    <p:sldId id="300" r:id="rId11"/>
    <p:sldId id="320" r:id="rId12"/>
    <p:sldId id="321" r:id="rId13"/>
    <p:sldId id="307" r:id="rId14"/>
    <p:sldId id="322" r:id="rId15"/>
    <p:sldId id="310" r:id="rId16"/>
    <p:sldId id="323" r:id="rId17"/>
    <p:sldId id="312" r:id="rId18"/>
    <p:sldId id="303" r:id="rId19"/>
    <p:sldId id="324" r:id="rId20"/>
    <p:sldId id="319" r:id="rId21"/>
    <p:sldId id="299" r:id="rId22"/>
    <p:sldId id="302" r:id="rId23"/>
    <p:sldId id="290" r:id="rId24"/>
    <p:sldId id="318" r:id="rId25"/>
  </p:sldIdLst>
  <p:sldSz cx="24382413" cy="13716000"/>
  <p:notesSz cx="6858000" cy="9144000"/>
  <p:defaultTextStyle>
    <a:defPPr>
      <a:defRPr lang="sv-S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82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A2C02A-CBB5-8517-16EA-A0D066A47BB1}" name="Sandström Hanna" initials="SH" userId="S::hanna.sandstrom@uppsala.se::a8e4135d-c745-45db-a3bd-4f12eabc22fc" providerId="AD"/>
  <p188:author id="{2C694689-0300-B954-9725-58B6D930F94F}" name="marlene" initials="ma" userId="S::marlene_utvecklingsbyran.nu#ext#@uppsalakommun1.onmicrosoft.com::b3e1108d-dd92-4072-96cf-cd4bdf35078e" providerId="AD"/>
  <p188:author id="{B9751AB6-127C-165F-350B-6D0AFA875127}" name="Marlene Wåhlstedt" initials="MW" userId="663d9ac72313207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1D23"/>
    <a:srgbClr val="338F8D"/>
    <a:srgbClr val="2F8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6"/>
    <p:restoredTop sz="86428" autoAdjust="0"/>
  </p:normalViewPr>
  <p:slideViewPr>
    <p:cSldViewPr snapToGrid="0">
      <p:cViewPr varScale="1">
        <p:scale>
          <a:sx n="67" d="100"/>
          <a:sy n="67" d="100"/>
        </p:scale>
        <p:origin x="976" y="208"/>
      </p:cViewPr>
      <p:guideLst>
        <p:guide pos="2282"/>
        <p:guide orient="horz" pos="4320"/>
      </p:guideLst>
    </p:cSldViewPr>
  </p:slideViewPr>
  <p:outlineViewPr>
    <p:cViewPr>
      <p:scale>
        <a:sx n="33" d="100"/>
        <a:sy n="33" d="100"/>
      </p:scale>
      <p:origin x="0" y="-199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67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199F146E-54B7-2E42-AB57-C285B1F0F6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183D5B7-6CA4-BD4D-8CA7-0F32966EB0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8FD05-3668-064E-B570-03113E85385E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3E0CD62-FD01-774C-A9DD-55574D49F9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CCB5A80-9897-DF40-B760-23FAD53445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11D4A-94F6-D14D-BA12-E26FCF188B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431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EB24-C255-D54C-B9C1-D3B29D4B8CF6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8BCF9-52BB-7C44-8C87-540065A8D1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69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30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1566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6466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3145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4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2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8020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794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sv-SE" dirty="0"/>
              <a:t>..kortsiktiga resultat som snabbt visar på värdet av innovationen. </a:t>
            </a:r>
            <a:endParaRPr lang="en-US" dirty="0"/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sv-SE" dirty="0"/>
              <a:t>...</a:t>
            </a:r>
            <a:r>
              <a:rPr lang="sv-SE" dirty="0" err="1"/>
              <a:t>ångsiktiga</a:t>
            </a:r>
            <a:r>
              <a:rPr lang="sv-SE"/>
              <a:t> effekter</a:t>
            </a:r>
            <a:endParaRPr lang="en-US"/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sv-SE" b="1"/>
              <a:t>Vilka effekter kan ni redan nu börja kommunicera värdet av?</a:t>
            </a:r>
            <a:endParaRPr lang="sv-SE"/>
          </a:p>
          <a:p>
            <a:endParaRPr lang="sv-SE">
              <a:cs typeface="Calibri"/>
            </a:endParaRPr>
          </a:p>
          <a:p>
            <a:r>
              <a:rPr lang="sv-SE">
                <a:cs typeface="Calibri"/>
              </a:rPr>
              <a:t>UNder </a:t>
            </a:r>
            <a:r>
              <a:rPr lang="sv-SE" err="1">
                <a:cs typeface="Calibri"/>
              </a:rPr>
              <a:t>dne</a:t>
            </a:r>
            <a:r>
              <a:rPr lang="sv-SE">
                <a:cs typeface="Calibri"/>
              </a:rPr>
              <a:t> </a:t>
            </a:r>
            <a:r>
              <a:rPr lang="sv-SE" err="1">
                <a:cs typeface="Calibri"/>
              </a:rPr>
              <a:t>ähr</a:t>
            </a:r>
            <a:r>
              <a:rPr lang="sv-SE">
                <a:cs typeface="Calibri"/>
              </a:rPr>
              <a:t> övningen skapar ni en plan för genomförande</a:t>
            </a:r>
            <a:endParaRPr lang="sv-SE"/>
          </a:p>
          <a:p>
            <a:r>
              <a:rPr lang="sv-SE">
                <a:cs typeface="Calibri"/>
              </a:rPr>
              <a:t>Tidsplan för effekthemtagning (från tidigare effekter och vad som kan påverka effekter) finns redan </a:t>
            </a:r>
          </a:p>
          <a:p>
            <a:endParaRPr lang="sv-SE">
              <a:cs typeface="Calibri"/>
            </a:endParaRPr>
          </a:p>
          <a:p>
            <a:r>
              <a:rPr lang="sv-SE">
                <a:cs typeface="Calibri"/>
              </a:rPr>
              <a:t>När det gäller lösningens genomförande behöver ni </a:t>
            </a:r>
          </a:p>
          <a:p>
            <a:r>
              <a:rPr lang="sv-SE">
                <a:cs typeface="Calibri"/>
              </a:rPr>
              <a:t>Vem behöver vi och </a:t>
            </a:r>
            <a:r>
              <a:rPr lang="sv-SE" err="1">
                <a:cs typeface="Calibri"/>
              </a:rPr>
              <a:t>vilke</a:t>
            </a:r>
            <a:r>
              <a:rPr lang="sv-SE">
                <a:cs typeface="Calibri"/>
              </a:rPr>
              <a:t> blir påverkade av genomförandet</a:t>
            </a:r>
          </a:p>
          <a:p>
            <a:endParaRPr lang="sv-SE">
              <a:cs typeface="Calibri"/>
            </a:endParaRPr>
          </a:p>
          <a:p>
            <a:r>
              <a:rPr lang="sv-SE">
                <a:cs typeface="Calibri"/>
              </a:rPr>
              <a:t>Fundera över vem ni </a:t>
            </a:r>
            <a:r>
              <a:rPr lang="sv-SE" err="1">
                <a:cs typeface="Calibri"/>
              </a:rPr>
              <a:t>behöbver</a:t>
            </a:r>
            <a:r>
              <a:rPr lang="sv-SE">
                <a:cs typeface="Calibri"/>
              </a:rPr>
              <a:t> att samverka med</a:t>
            </a:r>
          </a:p>
          <a:p>
            <a:r>
              <a:rPr lang="sv-SE">
                <a:cs typeface="Calibri"/>
              </a:rPr>
              <a:t>Roller och kommunicera </a:t>
            </a:r>
          </a:p>
          <a:p>
            <a:endParaRPr lang="sv-SE">
              <a:cs typeface="Calibri"/>
            </a:endParaRPr>
          </a:p>
          <a:p>
            <a:r>
              <a:rPr lang="sv-SE"/>
              <a:t>Vem behöver ni ha </a:t>
            </a:r>
            <a:r>
              <a:rPr lang="sv-SE" err="1"/>
              <a:t>saom</a:t>
            </a:r>
            <a:r>
              <a:rPr lang="sv-SE"/>
              <a:t> </a:t>
            </a:r>
            <a:r>
              <a:rPr lang="sv-SE" err="1"/>
              <a:t>samverlanspartner</a:t>
            </a:r>
            <a:r>
              <a:rPr lang="sv-SE"/>
              <a:t> i genomförandet</a:t>
            </a:r>
            <a:endParaRPr lang="en-US"/>
          </a:p>
          <a:p>
            <a:r>
              <a:rPr lang="sv-SE"/>
              <a:t>Ni kommer att berätta varför lösningen är viktig och vilka som behöver involveras </a:t>
            </a:r>
            <a:endParaRPr lang="en-US"/>
          </a:p>
          <a:p>
            <a:endParaRPr lang="sv-SE"/>
          </a:p>
          <a:p>
            <a:r>
              <a:rPr lang="sv-SE"/>
              <a:t>Övningen hjälper er att planera inför detta. </a:t>
            </a:r>
            <a:endParaRPr lang="en-US"/>
          </a:p>
          <a:p>
            <a:r>
              <a:rPr lang="sv-SE"/>
              <a:t>Tidigare tänkt igenom vilka resurser som behövs för att förverkliga </a:t>
            </a:r>
          </a:p>
          <a:p>
            <a:endParaRPr lang="sv-SE">
              <a:cs typeface="Calibri"/>
            </a:endParaRPr>
          </a:p>
          <a:p>
            <a:r>
              <a:rPr lang="sv-SE">
                <a:cs typeface="Calibri"/>
              </a:rPr>
              <a:t> </a:t>
            </a:r>
            <a:endParaRPr lang="sv-SE"/>
          </a:p>
          <a:p>
            <a:endParaRPr lang="sv-SE">
              <a:cs typeface="Calibri"/>
            </a:endParaRPr>
          </a:p>
          <a:p>
            <a:endParaRPr lang="sv-SE">
              <a:cs typeface="Calibri"/>
            </a:endParaRPr>
          </a:p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635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885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>
                <a:cs typeface="Calibri"/>
              </a:rPr>
              <a:t>UNder</a:t>
            </a:r>
            <a:r>
              <a:rPr lang="sv-SE" dirty="0">
                <a:cs typeface="Calibri"/>
              </a:rPr>
              <a:t> </a:t>
            </a:r>
            <a:r>
              <a:rPr lang="sv-SE" dirty="0" err="1">
                <a:cs typeface="Calibri"/>
              </a:rPr>
              <a:t>dne</a:t>
            </a:r>
            <a:r>
              <a:rPr lang="sv-SE" dirty="0">
                <a:cs typeface="Calibri"/>
              </a:rPr>
              <a:t> </a:t>
            </a:r>
            <a:r>
              <a:rPr lang="sv-SE" dirty="0" err="1">
                <a:cs typeface="Calibri"/>
              </a:rPr>
              <a:t>ähr</a:t>
            </a:r>
            <a:r>
              <a:rPr lang="sv-SE" dirty="0">
                <a:cs typeface="Calibri"/>
              </a:rPr>
              <a:t> övningen skapar ni en plan för genomförande</a:t>
            </a:r>
          </a:p>
          <a:p>
            <a:r>
              <a:rPr lang="sv-SE" dirty="0">
                <a:cs typeface="Calibri"/>
              </a:rPr>
              <a:t>Tidsplan för effekthemtagning (från tidigare effekter och vad som kan påverka effekter) finns redan </a:t>
            </a:r>
          </a:p>
          <a:p>
            <a:endParaRPr lang="sv-SE" dirty="0">
              <a:cs typeface="Calibri"/>
            </a:endParaRPr>
          </a:p>
          <a:p>
            <a:r>
              <a:rPr lang="sv-SE" dirty="0">
                <a:cs typeface="Calibri"/>
              </a:rPr>
              <a:t>När det gäller lösningens genomförande behöver ni </a:t>
            </a:r>
          </a:p>
          <a:p>
            <a:r>
              <a:rPr lang="sv-SE" dirty="0">
                <a:cs typeface="Calibri"/>
              </a:rPr>
              <a:t>Vem behöver vi och </a:t>
            </a:r>
            <a:r>
              <a:rPr lang="sv-SE" dirty="0" err="1">
                <a:cs typeface="Calibri"/>
              </a:rPr>
              <a:t>vilke</a:t>
            </a:r>
            <a:r>
              <a:rPr lang="sv-SE" dirty="0">
                <a:cs typeface="Calibri"/>
              </a:rPr>
              <a:t> blir påverkade av genomförandet</a:t>
            </a:r>
          </a:p>
          <a:p>
            <a:endParaRPr lang="sv-SE" dirty="0">
              <a:cs typeface="Calibri"/>
            </a:endParaRPr>
          </a:p>
          <a:p>
            <a:r>
              <a:rPr lang="sv-SE" dirty="0">
                <a:cs typeface="Calibri"/>
              </a:rPr>
              <a:t>Fundera över vem ni </a:t>
            </a:r>
            <a:r>
              <a:rPr lang="sv-SE" dirty="0" err="1">
                <a:cs typeface="Calibri"/>
              </a:rPr>
              <a:t>behöbver</a:t>
            </a:r>
            <a:r>
              <a:rPr lang="sv-SE" dirty="0">
                <a:cs typeface="Calibri"/>
              </a:rPr>
              <a:t> att samverka med</a:t>
            </a:r>
          </a:p>
          <a:p>
            <a:r>
              <a:rPr lang="sv-SE" dirty="0">
                <a:cs typeface="Calibri"/>
              </a:rPr>
              <a:t>Roller och kommunicera </a:t>
            </a:r>
          </a:p>
          <a:p>
            <a:endParaRPr lang="sv-SE" dirty="0">
              <a:cs typeface="Calibri"/>
            </a:endParaRPr>
          </a:p>
          <a:p>
            <a:r>
              <a:rPr lang="sv-SE" dirty="0"/>
              <a:t>Vem behöver ni ha </a:t>
            </a:r>
            <a:r>
              <a:rPr lang="sv-SE" dirty="0" err="1"/>
              <a:t>saom</a:t>
            </a:r>
            <a:r>
              <a:rPr lang="sv-SE" dirty="0"/>
              <a:t> </a:t>
            </a:r>
            <a:r>
              <a:rPr lang="sv-SE" dirty="0" err="1"/>
              <a:t>samverlanspartner</a:t>
            </a:r>
            <a:r>
              <a:rPr lang="sv-SE" dirty="0"/>
              <a:t> i genomförandet</a:t>
            </a:r>
            <a:endParaRPr lang="en-US" dirty="0"/>
          </a:p>
          <a:p>
            <a:r>
              <a:rPr lang="sv-SE" dirty="0"/>
              <a:t>Ni kommer att berätta varför lösningen är viktig och vilka som behöver involveras </a:t>
            </a:r>
            <a:endParaRPr lang="en-US" dirty="0"/>
          </a:p>
          <a:p>
            <a:endParaRPr lang="sv-SE" dirty="0"/>
          </a:p>
          <a:p>
            <a:r>
              <a:rPr lang="sv-SE" dirty="0"/>
              <a:t>Övningen hjälper er att planera inför detta. </a:t>
            </a:r>
            <a:endParaRPr lang="en-US" dirty="0"/>
          </a:p>
          <a:p>
            <a:r>
              <a:rPr lang="sv-SE" dirty="0"/>
              <a:t>Tidigare tänkt igenom vilka resurser som behövs för att förverkliga </a:t>
            </a:r>
          </a:p>
          <a:p>
            <a:endParaRPr lang="sv-SE" dirty="0">
              <a:cs typeface="Calibri"/>
            </a:endParaRPr>
          </a:p>
          <a:p>
            <a:r>
              <a:rPr lang="sv-SE" dirty="0">
                <a:cs typeface="Calibri"/>
              </a:rPr>
              <a:t> </a:t>
            </a:r>
            <a:endParaRPr lang="sv-SE" dirty="0"/>
          </a:p>
          <a:p>
            <a:endParaRPr lang="sv-SE" dirty="0">
              <a:cs typeface="Calibri"/>
            </a:endParaRPr>
          </a:p>
          <a:p>
            <a:endParaRPr lang="sv-SE" dirty="0">
              <a:cs typeface="Calibri"/>
            </a:endParaRPr>
          </a:p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8900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9770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9207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22.svg"/><Relationship Id="rId10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36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12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46.svg"/><Relationship Id="rId5" Type="http://schemas.openxmlformats.org/officeDocument/2006/relationships/image" Target="../media/image38.sv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44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svg"/><Relationship Id="rId7" Type="http://schemas.openxmlformats.org/officeDocument/2006/relationships/image" Target="../media/image52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11" Type="http://schemas.openxmlformats.org/officeDocument/2006/relationships/image" Target="../media/image4.svg"/><Relationship Id="rId5" Type="http://schemas.openxmlformats.org/officeDocument/2006/relationships/image" Target="../media/image50.sv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38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4.svg"/><Relationship Id="rId7" Type="http://schemas.openxmlformats.org/officeDocument/2006/relationships/image" Target="../media/image38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5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.sv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12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38.svg"/><Relationship Id="rId10" Type="http://schemas.openxmlformats.org/officeDocument/2006/relationships/image" Target="../media/image62.png"/><Relationship Id="rId4" Type="http://schemas.openxmlformats.org/officeDocument/2006/relationships/image" Target="../media/image37.png"/><Relationship Id="rId9" Type="http://schemas.openxmlformats.org/officeDocument/2006/relationships/image" Target="../media/image61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.sv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12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8.png"/><Relationship Id="rId11" Type="http://schemas.openxmlformats.org/officeDocument/2006/relationships/image" Target="../media/image64.svg"/><Relationship Id="rId5" Type="http://schemas.openxmlformats.org/officeDocument/2006/relationships/image" Target="../media/image38.svg"/><Relationship Id="rId10" Type="http://schemas.openxmlformats.org/officeDocument/2006/relationships/image" Target="../media/image62.png"/><Relationship Id="rId4" Type="http://schemas.openxmlformats.org/officeDocument/2006/relationships/image" Target="../media/image37.png"/><Relationship Id="rId9" Type="http://schemas.openxmlformats.org/officeDocument/2006/relationships/image" Target="../media/image61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7.svg"/><Relationship Id="rId7" Type="http://schemas.openxmlformats.org/officeDocument/2006/relationships/image" Target="../media/image64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3" Type="http://schemas.openxmlformats.org/officeDocument/2006/relationships/image" Target="../media/image38.svg"/><Relationship Id="rId7" Type="http://schemas.openxmlformats.org/officeDocument/2006/relationships/image" Target="../media/image57.svg"/><Relationship Id="rId12" Type="http://schemas.openxmlformats.org/officeDocument/2006/relationships/image" Target="../media/image69.png"/><Relationship Id="rId17" Type="http://schemas.openxmlformats.org/officeDocument/2006/relationships/image" Target="../media/image73.svg"/><Relationship Id="rId2" Type="http://schemas.openxmlformats.org/officeDocument/2006/relationships/image" Target="../media/image37.png"/><Relationship Id="rId16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png"/><Relationship Id="rId11" Type="http://schemas.openxmlformats.org/officeDocument/2006/relationships/image" Target="../media/image68.svg"/><Relationship Id="rId5" Type="http://schemas.openxmlformats.org/officeDocument/2006/relationships/image" Target="../media/image4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6.svg"/><Relationship Id="rId3" Type="http://schemas.openxmlformats.org/officeDocument/2006/relationships/image" Target="../media/image82.svg"/><Relationship Id="rId7" Type="http://schemas.openxmlformats.org/officeDocument/2006/relationships/image" Target="../media/image2.svg"/><Relationship Id="rId12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61.svg"/><Relationship Id="rId5" Type="http://schemas.openxmlformats.org/officeDocument/2006/relationships/image" Target="../media/image84.svg"/><Relationship Id="rId10" Type="http://schemas.openxmlformats.org/officeDocument/2006/relationships/image" Target="../media/image60.png"/><Relationship Id="rId4" Type="http://schemas.openxmlformats.org/officeDocument/2006/relationships/image" Target="../media/image83.png"/><Relationship Id="rId9" Type="http://schemas.openxmlformats.org/officeDocument/2006/relationships/image" Target="../media/image63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8.svg"/><Relationship Id="rId7" Type="http://schemas.openxmlformats.org/officeDocument/2006/relationships/image" Target="../media/image38.sv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22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8.svg"/><Relationship Id="rId7" Type="http://schemas.openxmlformats.org/officeDocument/2006/relationships/image" Target="../media/image38.sv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22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8.svg"/><Relationship Id="rId7" Type="http://schemas.openxmlformats.org/officeDocument/2006/relationships/image" Target="../media/image38.sv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2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103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svg"/><Relationship Id="rId10" Type="http://schemas.openxmlformats.org/officeDocument/2006/relationships/image" Target="../media/image101.sv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emf"/><Relationship Id="rId7" Type="http://schemas.openxmlformats.org/officeDocument/2006/relationships/image" Target="../media/image113.png"/><Relationship Id="rId2" Type="http://schemas.openxmlformats.org/officeDocument/2006/relationships/image" Target="../media/image10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emf"/></Relationships>
</file>

<file path=ppt/slideLayouts/_rels/slideLayout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8.png"/><Relationship Id="rId21" Type="http://schemas.openxmlformats.org/officeDocument/2006/relationships/image" Target="../media/image133.svg"/><Relationship Id="rId42" Type="http://schemas.openxmlformats.org/officeDocument/2006/relationships/image" Target="../media/image154.png"/><Relationship Id="rId47" Type="http://schemas.openxmlformats.org/officeDocument/2006/relationships/image" Target="../media/image84.svg"/><Relationship Id="rId63" Type="http://schemas.openxmlformats.org/officeDocument/2006/relationships/image" Target="../media/image173.svg"/><Relationship Id="rId68" Type="http://schemas.openxmlformats.org/officeDocument/2006/relationships/image" Target="../media/image178.png"/><Relationship Id="rId84" Type="http://schemas.openxmlformats.org/officeDocument/2006/relationships/image" Target="../media/image194.png"/><Relationship Id="rId89" Type="http://schemas.openxmlformats.org/officeDocument/2006/relationships/image" Target="../media/image199.svg"/><Relationship Id="rId16" Type="http://schemas.openxmlformats.org/officeDocument/2006/relationships/image" Target="../media/image128.png"/><Relationship Id="rId11" Type="http://schemas.openxmlformats.org/officeDocument/2006/relationships/image" Target="../media/image123.svg"/><Relationship Id="rId32" Type="http://schemas.openxmlformats.org/officeDocument/2006/relationships/image" Target="../media/image144.png"/><Relationship Id="rId37" Type="http://schemas.openxmlformats.org/officeDocument/2006/relationships/image" Target="../media/image149.svg"/><Relationship Id="rId53" Type="http://schemas.openxmlformats.org/officeDocument/2006/relationships/image" Target="../media/image163.svg"/><Relationship Id="rId58" Type="http://schemas.openxmlformats.org/officeDocument/2006/relationships/image" Target="../media/image168.png"/><Relationship Id="rId74" Type="http://schemas.openxmlformats.org/officeDocument/2006/relationships/image" Target="../media/image184.png"/><Relationship Id="rId79" Type="http://schemas.openxmlformats.org/officeDocument/2006/relationships/image" Target="../media/image189.svg"/><Relationship Id="rId102" Type="http://schemas.openxmlformats.org/officeDocument/2006/relationships/image" Target="../media/image212.png"/><Relationship Id="rId5" Type="http://schemas.openxmlformats.org/officeDocument/2006/relationships/image" Target="../media/image117.svg"/><Relationship Id="rId90" Type="http://schemas.openxmlformats.org/officeDocument/2006/relationships/image" Target="../media/image200.png"/><Relationship Id="rId95" Type="http://schemas.openxmlformats.org/officeDocument/2006/relationships/image" Target="../media/image205.svg"/><Relationship Id="rId22" Type="http://schemas.openxmlformats.org/officeDocument/2006/relationships/image" Target="../media/image134.png"/><Relationship Id="rId27" Type="http://schemas.openxmlformats.org/officeDocument/2006/relationships/image" Target="../media/image139.svg"/><Relationship Id="rId43" Type="http://schemas.openxmlformats.org/officeDocument/2006/relationships/image" Target="../media/image155.svg"/><Relationship Id="rId48" Type="http://schemas.openxmlformats.org/officeDocument/2006/relationships/image" Target="../media/image158.png"/><Relationship Id="rId64" Type="http://schemas.openxmlformats.org/officeDocument/2006/relationships/image" Target="../media/image174.png"/><Relationship Id="rId69" Type="http://schemas.openxmlformats.org/officeDocument/2006/relationships/image" Target="../media/image179.svg"/><Relationship Id="rId80" Type="http://schemas.openxmlformats.org/officeDocument/2006/relationships/image" Target="../media/image190.png"/><Relationship Id="rId85" Type="http://schemas.openxmlformats.org/officeDocument/2006/relationships/image" Target="../media/image195.svg"/><Relationship Id="rId12" Type="http://schemas.openxmlformats.org/officeDocument/2006/relationships/image" Target="../media/image124.png"/><Relationship Id="rId17" Type="http://schemas.openxmlformats.org/officeDocument/2006/relationships/image" Target="../media/image129.svg"/><Relationship Id="rId33" Type="http://schemas.openxmlformats.org/officeDocument/2006/relationships/image" Target="../media/image145.svg"/><Relationship Id="rId38" Type="http://schemas.openxmlformats.org/officeDocument/2006/relationships/image" Target="../media/image150.png"/><Relationship Id="rId59" Type="http://schemas.openxmlformats.org/officeDocument/2006/relationships/image" Target="../media/image169.svg"/><Relationship Id="rId103" Type="http://schemas.openxmlformats.org/officeDocument/2006/relationships/image" Target="../media/image213.svg"/><Relationship Id="rId20" Type="http://schemas.openxmlformats.org/officeDocument/2006/relationships/image" Target="../media/image132.png"/><Relationship Id="rId41" Type="http://schemas.openxmlformats.org/officeDocument/2006/relationships/image" Target="../media/image153.svg"/><Relationship Id="rId54" Type="http://schemas.openxmlformats.org/officeDocument/2006/relationships/image" Target="../media/image164.png"/><Relationship Id="rId62" Type="http://schemas.openxmlformats.org/officeDocument/2006/relationships/image" Target="../media/image172.png"/><Relationship Id="rId70" Type="http://schemas.openxmlformats.org/officeDocument/2006/relationships/image" Target="../media/image180.png"/><Relationship Id="rId75" Type="http://schemas.openxmlformats.org/officeDocument/2006/relationships/image" Target="../media/image185.svg"/><Relationship Id="rId83" Type="http://schemas.openxmlformats.org/officeDocument/2006/relationships/image" Target="../media/image193.svg"/><Relationship Id="rId88" Type="http://schemas.openxmlformats.org/officeDocument/2006/relationships/image" Target="../media/image198.png"/><Relationship Id="rId91" Type="http://schemas.openxmlformats.org/officeDocument/2006/relationships/image" Target="../media/image201.svg"/><Relationship Id="rId96" Type="http://schemas.openxmlformats.org/officeDocument/2006/relationships/image" Target="../media/image20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8.png"/><Relationship Id="rId15" Type="http://schemas.openxmlformats.org/officeDocument/2006/relationships/image" Target="../media/image127.svg"/><Relationship Id="rId23" Type="http://schemas.openxmlformats.org/officeDocument/2006/relationships/image" Target="../media/image135.svg"/><Relationship Id="rId28" Type="http://schemas.openxmlformats.org/officeDocument/2006/relationships/image" Target="../media/image140.png"/><Relationship Id="rId36" Type="http://schemas.openxmlformats.org/officeDocument/2006/relationships/image" Target="../media/image148.png"/><Relationship Id="rId49" Type="http://schemas.openxmlformats.org/officeDocument/2006/relationships/image" Target="../media/image159.svg"/><Relationship Id="rId57" Type="http://schemas.openxmlformats.org/officeDocument/2006/relationships/image" Target="../media/image167.svg"/><Relationship Id="rId10" Type="http://schemas.openxmlformats.org/officeDocument/2006/relationships/image" Target="../media/image122.png"/><Relationship Id="rId31" Type="http://schemas.openxmlformats.org/officeDocument/2006/relationships/image" Target="../media/image143.svg"/><Relationship Id="rId44" Type="http://schemas.openxmlformats.org/officeDocument/2006/relationships/image" Target="../media/image156.png"/><Relationship Id="rId52" Type="http://schemas.openxmlformats.org/officeDocument/2006/relationships/image" Target="../media/image162.png"/><Relationship Id="rId60" Type="http://schemas.openxmlformats.org/officeDocument/2006/relationships/image" Target="../media/image170.png"/><Relationship Id="rId65" Type="http://schemas.openxmlformats.org/officeDocument/2006/relationships/image" Target="../media/image175.svg"/><Relationship Id="rId73" Type="http://schemas.openxmlformats.org/officeDocument/2006/relationships/image" Target="../media/image183.svg"/><Relationship Id="rId78" Type="http://schemas.openxmlformats.org/officeDocument/2006/relationships/image" Target="../media/image188.png"/><Relationship Id="rId81" Type="http://schemas.openxmlformats.org/officeDocument/2006/relationships/image" Target="../media/image191.svg"/><Relationship Id="rId86" Type="http://schemas.openxmlformats.org/officeDocument/2006/relationships/image" Target="../media/image196.png"/><Relationship Id="rId94" Type="http://schemas.openxmlformats.org/officeDocument/2006/relationships/image" Target="../media/image204.png"/><Relationship Id="rId99" Type="http://schemas.openxmlformats.org/officeDocument/2006/relationships/image" Target="../media/image209.svg"/><Relationship Id="rId101" Type="http://schemas.openxmlformats.org/officeDocument/2006/relationships/image" Target="../media/image211.svg"/><Relationship Id="rId4" Type="http://schemas.openxmlformats.org/officeDocument/2006/relationships/image" Target="../media/image116.png"/><Relationship Id="rId9" Type="http://schemas.openxmlformats.org/officeDocument/2006/relationships/image" Target="../media/image121.svg"/><Relationship Id="rId13" Type="http://schemas.openxmlformats.org/officeDocument/2006/relationships/image" Target="../media/image125.svg"/><Relationship Id="rId18" Type="http://schemas.openxmlformats.org/officeDocument/2006/relationships/image" Target="../media/image130.png"/><Relationship Id="rId39" Type="http://schemas.openxmlformats.org/officeDocument/2006/relationships/image" Target="../media/image151.svg"/><Relationship Id="rId34" Type="http://schemas.openxmlformats.org/officeDocument/2006/relationships/image" Target="../media/image146.png"/><Relationship Id="rId50" Type="http://schemas.openxmlformats.org/officeDocument/2006/relationships/image" Target="../media/image160.png"/><Relationship Id="rId55" Type="http://schemas.openxmlformats.org/officeDocument/2006/relationships/image" Target="../media/image165.svg"/><Relationship Id="rId76" Type="http://schemas.openxmlformats.org/officeDocument/2006/relationships/image" Target="../media/image186.png"/><Relationship Id="rId97" Type="http://schemas.openxmlformats.org/officeDocument/2006/relationships/image" Target="../media/image207.svg"/><Relationship Id="rId104" Type="http://schemas.openxmlformats.org/officeDocument/2006/relationships/image" Target="../media/image214.png"/><Relationship Id="rId7" Type="http://schemas.openxmlformats.org/officeDocument/2006/relationships/image" Target="../media/image119.svg"/><Relationship Id="rId71" Type="http://schemas.openxmlformats.org/officeDocument/2006/relationships/image" Target="../media/image181.svg"/><Relationship Id="rId92" Type="http://schemas.openxmlformats.org/officeDocument/2006/relationships/image" Target="../media/image202.png"/><Relationship Id="rId2" Type="http://schemas.openxmlformats.org/officeDocument/2006/relationships/image" Target="../media/image100.png"/><Relationship Id="rId29" Type="http://schemas.openxmlformats.org/officeDocument/2006/relationships/image" Target="../media/image141.svg"/><Relationship Id="rId24" Type="http://schemas.openxmlformats.org/officeDocument/2006/relationships/image" Target="../media/image136.png"/><Relationship Id="rId40" Type="http://schemas.openxmlformats.org/officeDocument/2006/relationships/image" Target="../media/image152.png"/><Relationship Id="rId45" Type="http://schemas.openxmlformats.org/officeDocument/2006/relationships/image" Target="../media/image157.svg"/><Relationship Id="rId66" Type="http://schemas.openxmlformats.org/officeDocument/2006/relationships/image" Target="../media/image176.png"/><Relationship Id="rId87" Type="http://schemas.openxmlformats.org/officeDocument/2006/relationships/image" Target="../media/image197.svg"/><Relationship Id="rId61" Type="http://schemas.openxmlformats.org/officeDocument/2006/relationships/image" Target="../media/image171.svg"/><Relationship Id="rId82" Type="http://schemas.openxmlformats.org/officeDocument/2006/relationships/image" Target="../media/image192.png"/><Relationship Id="rId19" Type="http://schemas.openxmlformats.org/officeDocument/2006/relationships/image" Target="../media/image131.svg"/><Relationship Id="rId14" Type="http://schemas.openxmlformats.org/officeDocument/2006/relationships/image" Target="../media/image126.png"/><Relationship Id="rId30" Type="http://schemas.openxmlformats.org/officeDocument/2006/relationships/image" Target="../media/image142.png"/><Relationship Id="rId35" Type="http://schemas.openxmlformats.org/officeDocument/2006/relationships/image" Target="../media/image147.svg"/><Relationship Id="rId56" Type="http://schemas.openxmlformats.org/officeDocument/2006/relationships/image" Target="../media/image166.png"/><Relationship Id="rId77" Type="http://schemas.openxmlformats.org/officeDocument/2006/relationships/image" Target="../media/image187.svg"/><Relationship Id="rId100" Type="http://schemas.openxmlformats.org/officeDocument/2006/relationships/image" Target="../media/image210.png"/><Relationship Id="rId105" Type="http://schemas.openxmlformats.org/officeDocument/2006/relationships/image" Target="../media/image215.svg"/><Relationship Id="rId8" Type="http://schemas.openxmlformats.org/officeDocument/2006/relationships/image" Target="../media/image120.png"/><Relationship Id="rId51" Type="http://schemas.openxmlformats.org/officeDocument/2006/relationships/image" Target="../media/image161.svg"/><Relationship Id="rId72" Type="http://schemas.openxmlformats.org/officeDocument/2006/relationships/image" Target="../media/image182.png"/><Relationship Id="rId93" Type="http://schemas.openxmlformats.org/officeDocument/2006/relationships/image" Target="../media/image203.svg"/><Relationship Id="rId98" Type="http://schemas.openxmlformats.org/officeDocument/2006/relationships/image" Target="../media/image208.png"/><Relationship Id="rId3" Type="http://schemas.openxmlformats.org/officeDocument/2006/relationships/image" Target="../media/image115.svg"/><Relationship Id="rId25" Type="http://schemas.openxmlformats.org/officeDocument/2006/relationships/image" Target="../media/image137.svg"/><Relationship Id="rId46" Type="http://schemas.openxmlformats.org/officeDocument/2006/relationships/image" Target="../media/image83.png"/><Relationship Id="rId67" Type="http://schemas.openxmlformats.org/officeDocument/2006/relationships/image" Target="../media/image177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2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4.svg"/><Relationship Id="rId5" Type="http://schemas.openxmlformats.org/officeDocument/2006/relationships/image" Target="../media/image18.sv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A793CE-063E-6A4E-A469-5EA1705C78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BE26A192-EF25-E448-88B2-F00378FE8F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0DD90923-BCB6-7E4A-ADE9-21D55618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700881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111580-F836-624B-9E42-EBEC642E8C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F4423B8D-1060-E94C-8C60-5DB5789EE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E0F0C559-865F-314F-AC3A-4924C115F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579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27D60830-1E63-9441-A29E-1A53AF915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5417" y="2267907"/>
            <a:ext cx="11200032" cy="10198100"/>
          </a:xfrm>
          <a:prstGeom prst="rect">
            <a:avLst/>
          </a:prstGeom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24BCA80-6C17-D348-AF75-D50F5BC7A0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E37F27B9-0012-3945-B91A-33421CFF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760987" y="3099301"/>
            <a:ext cx="9715057" cy="244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F4053517-6D04-874D-AFA9-3F9B7E840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557571">
            <a:off x="11887314" y="6037327"/>
            <a:ext cx="9716237" cy="254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2BF95C99-1B2F-2346-A0C9-93EEE441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10800000" flipH="1">
            <a:off x="11896700" y="8938677"/>
            <a:ext cx="9697466" cy="262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">
            <a:extLst>
              <a:ext uri="{FF2B5EF4-FFF2-40B4-BE49-F238E27FC236}">
                <a16:creationId xmlns:a16="http://schemas.microsoft.com/office/drawing/2014/main" id="{3CC06CE1-C7CC-CA42-8E0D-EE51390A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C8E1C2C-156E-F849-9A1C-CE3D809D26B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887314" y="6858000"/>
            <a:ext cx="4521200" cy="6096000"/>
          </a:xfrm>
          <a:prstGeom prst="rect">
            <a:avLst/>
          </a:prstGeom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5654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249336" y="3589664"/>
            <a:ext cx="8785224" cy="16420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2">
            <a:extLst>
              <a:ext uri="{FF2B5EF4-FFF2-40B4-BE49-F238E27FC236}">
                <a16:creationId xmlns:a16="http://schemas.microsoft.com/office/drawing/2014/main" id="{CEB9CD1D-8C47-504A-9F19-D57A39047E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49336" y="63900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3">
            <a:extLst>
              <a:ext uri="{FF2B5EF4-FFF2-40B4-BE49-F238E27FC236}">
                <a16:creationId xmlns:a16="http://schemas.microsoft.com/office/drawing/2014/main" id="{8773F1AF-094B-6D46-96EA-0D9951F329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49336" y="93237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4719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ös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60BB9624-0C7A-780F-537B-3E5896E00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86520" y="155555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76BF48A6-C3E7-D0CE-4620-57140018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557571">
            <a:off x="11655800" y="9822150"/>
            <a:ext cx="11128140" cy="264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5EC9F02F-ECE1-E9A6-001B-CF81EB62E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10800000" flipH="1">
            <a:off x="11639920" y="6147078"/>
            <a:ext cx="11102727" cy="267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FA758906-FEDA-8826-C1B3-CA195F4B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639921" y="2243227"/>
            <a:ext cx="11102727" cy="27119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22008603-1727-9C93-8832-96D6D59CF2A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89444" y="5421917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A77207AB-8E35-E125-7021-27887CBDDEE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92368" y="928828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C836F9-CCB9-1D63-587D-36474EEE5F0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865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2568798-422B-2CDF-776B-DEC3CFFAF21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1206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23FB0CA-5ECA-F1AE-1A05-618299C5911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865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27B216C1-CD7F-A87A-91AD-33406F4DF8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81206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9D81D053-B788-6872-7AA6-D906FBD396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9865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B38FF144-065C-E1D5-E77A-13C854DB7D7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1206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59322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stext 3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97C9F29-0668-BD47-BA0F-910009EA4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81014" y="1691922"/>
            <a:ext cx="11393988" cy="692956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78F3C1F-2387-774C-A2F1-DF8FE23F7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353617" y="8737064"/>
            <a:ext cx="11411472" cy="4160229"/>
          </a:xfrm>
          <a:prstGeom prst="rect">
            <a:avLst/>
          </a:prstGeom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33A54320-52CD-4048-B957-D31770F73A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F266E76C-995F-674C-860F-7329AFC5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3363248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ld">
            <a:extLst>
              <a:ext uri="{FF2B5EF4-FFF2-40B4-BE49-F238E27FC236}">
                <a16:creationId xmlns:a16="http://schemas.microsoft.com/office/drawing/2014/main" id="{FA2EFD68-2AD8-5A47-8E53-43380699E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5331196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BDC4BA14-4D99-0E4A-89EF-997421FD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7239509"/>
            <a:ext cx="1868837" cy="7744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latshållare för text 11">
            <a:extLst>
              <a:ext uri="{FF2B5EF4-FFF2-40B4-BE49-F238E27FC236}">
                <a16:creationId xmlns:a16="http://schemas.microsoft.com/office/drawing/2014/main" id="{06736E8D-0921-8442-ABC8-986C74D82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A0A63260-02FD-1F49-B9FE-174AA10849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EC7D8AED-F697-3F49-8DAD-4C66A6728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35729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98158F0C-A72C-484B-8C60-A33C640C11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innehåll 22">
            <a:extLst>
              <a:ext uri="{FF2B5EF4-FFF2-40B4-BE49-F238E27FC236}">
                <a16:creationId xmlns:a16="http://schemas.microsoft.com/office/drawing/2014/main" id="{29D21963-B6E3-ED44-8120-93C07FF91F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01325" y="2492387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innehåll 24">
            <a:extLst>
              <a:ext uri="{FF2B5EF4-FFF2-40B4-BE49-F238E27FC236}">
                <a16:creationId xmlns:a16="http://schemas.microsoft.com/office/drawing/2014/main" id="{F744F820-042F-BD44-B0A3-8BBA5036A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9407025" y="2482774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70AC0F74-29FF-B943-810B-B8F9F2E84F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23713" y="3288169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innehåll 24">
            <a:extLst>
              <a:ext uri="{FF2B5EF4-FFF2-40B4-BE49-F238E27FC236}">
                <a16:creationId xmlns:a16="http://schemas.microsoft.com/office/drawing/2014/main" id="{A9F4B433-040F-F24D-B442-4CFA41BE621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60721" y="3496566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innehåll 22">
            <a:extLst>
              <a:ext uri="{FF2B5EF4-FFF2-40B4-BE49-F238E27FC236}">
                <a16:creationId xmlns:a16="http://schemas.microsoft.com/office/drawing/2014/main" id="{D647488A-515C-BE43-8A33-1A7CFDB896B0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11901325" y="4433155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innehåll 24">
            <a:extLst>
              <a:ext uri="{FF2B5EF4-FFF2-40B4-BE49-F238E27FC236}">
                <a16:creationId xmlns:a16="http://schemas.microsoft.com/office/drawing/2014/main" id="{F90A2643-7A40-1449-A5F0-8DE50BDC18E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407025" y="44507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A25AE303-A449-3A4C-9813-A7DA1C3104A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23713" y="5228937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innehåll 24">
            <a:extLst>
              <a:ext uri="{FF2B5EF4-FFF2-40B4-BE49-F238E27FC236}">
                <a16:creationId xmlns:a16="http://schemas.microsoft.com/office/drawing/2014/main" id="{A53F90B8-EF05-A941-809C-B90ACCB0D1E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9260721" y="5489958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innehåll 22">
            <a:extLst>
              <a:ext uri="{FF2B5EF4-FFF2-40B4-BE49-F238E27FC236}">
                <a16:creationId xmlns:a16="http://schemas.microsoft.com/office/drawing/2014/main" id="{8755B8F8-1026-654D-BBE4-92DD86F4836F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1901325" y="6336600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innehåll 24">
            <a:extLst>
              <a:ext uri="{FF2B5EF4-FFF2-40B4-BE49-F238E27FC236}">
                <a16:creationId xmlns:a16="http://schemas.microsoft.com/office/drawing/2014/main" id="{B45C2A50-5589-E549-8FD0-70662EA67D5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9407025" y="6359035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F45BD37-135C-E848-A12E-73EBD6DDDA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23713" y="7132382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innehåll 24">
            <a:extLst>
              <a:ext uri="{FF2B5EF4-FFF2-40B4-BE49-F238E27FC236}">
                <a16:creationId xmlns:a16="http://schemas.microsoft.com/office/drawing/2014/main" id="{6A96800E-8A9E-DF40-9C3D-7E25354CA79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9260721" y="73736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592175F9-6CBD-DF48-9A30-0722DDB99D2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124353" y="9472549"/>
            <a:ext cx="10241935" cy="298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F54EA7CC-AF2D-9A4C-9D78-D4159923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D97F5E13-D692-514E-8478-2F363FF5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064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6" name="Bild">
            <a:extLst>
              <a:ext uri="{FF2B5EF4-FFF2-40B4-BE49-F238E27FC236}">
                <a16:creationId xmlns:a16="http://schemas.microsoft.com/office/drawing/2014/main" id="{16C0AEE4-3D99-0D47-A367-C88C18BD4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55249" y="3565566"/>
            <a:ext cx="13566919" cy="794367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30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021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237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6946727" y="-200436"/>
            <a:ext cx="17435686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43036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/>
              <a:t>Klicka för att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4244975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0729" y="5542567"/>
            <a:ext cx="4244975" cy="24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320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48E0B76F-2CB3-5846-B930-58E8704B0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C593919B-802B-D742-A16C-1125D9950E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50951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0050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55CE8FA-3D47-AE48-B26B-D1B7A237D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ECB7B4BF-4763-C340-8836-DF1F6D1F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415779F-2DA5-184E-8722-EE276F2D0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3FE62083-9C57-D544-B48F-724527D5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F99152E4-3439-F14F-9AD6-3335D05C1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7E7B19F9-9361-814F-B5B3-B83BA20BF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F281BA29-C555-B74A-BF46-87688008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4D423882-6D04-2241-AB69-30B77FF6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8E4CE825-6C67-2A4F-9606-0FC5F2D8C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130E6F-049F-454A-A2F6-009E9C9135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5F193C02-73E4-E347-B856-BCFCAC32BE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6D2A8251-EEBE-CE4A-9E6E-0874269E85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02683098-3357-F544-94B7-EDF16FF12C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3">
            <a:extLst>
              <a:ext uri="{FF2B5EF4-FFF2-40B4-BE49-F238E27FC236}">
                <a16:creationId xmlns:a16="http://schemas.microsoft.com/office/drawing/2014/main" id="{CFE2C455-2C55-0846-B4F3-9021D02CD41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3">
            <a:extLst>
              <a:ext uri="{FF2B5EF4-FFF2-40B4-BE49-F238E27FC236}">
                <a16:creationId xmlns:a16="http://schemas.microsoft.com/office/drawing/2014/main" id="{DBF534D4-372E-6949-B55C-61557D8E6B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3">
            <a:extLst>
              <a:ext uri="{FF2B5EF4-FFF2-40B4-BE49-F238E27FC236}">
                <a16:creationId xmlns:a16="http://schemas.microsoft.com/office/drawing/2014/main" id="{7CDB36C2-1B75-8142-BC47-0C0339E267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3">
            <a:extLst>
              <a:ext uri="{FF2B5EF4-FFF2-40B4-BE49-F238E27FC236}">
                <a16:creationId xmlns:a16="http://schemas.microsoft.com/office/drawing/2014/main" id="{02D4E5C7-7435-7747-8BC4-D967F3699E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83411CD1-BE76-D648-9E3B-8E0F3ABF102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9" name="Bild">
            <a:extLst>
              <a:ext uri="{FF2B5EF4-FFF2-40B4-BE49-F238E27FC236}">
                <a16:creationId xmlns:a16="http://schemas.microsoft.com/office/drawing/2014/main" id="{AA158D5E-6AA2-C445-86F8-AFD745DB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5324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725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7 punkter v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776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980902"/>
            <a:ext cx="13446759" cy="12218788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299022" y="1583990"/>
            <a:ext cx="11482057" cy="9353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1328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 &amp; lä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10D0F9DE-6566-EB41-8D25-67F44BA5E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96878" y="4170464"/>
            <a:ext cx="8221906" cy="4545029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F5874B09-32F3-C449-99DF-CC86C26D72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3041E13D-DD39-6F4D-AA4C-70359385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9CDCA5FB-1A7D-924A-9FC1-C2D0037EA3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D8ECB928-F5C0-6A4D-91AA-2329B8938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887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611465C8-0C01-BD49-A903-E1CF6B64882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835E6B40-DE49-E84C-8FAF-FC000021920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5478457"/>
            <a:ext cx="7052988" cy="21256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531635C0-A72E-2A4D-8D60-A4CD14E8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E25938F1-2A51-364B-B829-BF63DCE7A2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93527" y="4170464"/>
            <a:ext cx="8748711" cy="6251506"/>
          </a:xfrm>
          <a:prstGeom prst="rect">
            <a:avLst/>
          </a:prstGeom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9E8F5C30-188B-3546-87ED-F4598BD83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582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tre st höger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306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B643BCEC-95A5-DDA1-1A12-E2F703C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75F9FC92-7C7B-8715-E32B-7F23704D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9702593"/>
            <a:ext cx="5450624" cy="1787332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E64004C3-011D-F868-EE4A-63AA1411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9770700"/>
            <a:ext cx="4812604" cy="1694413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62A8498F-0C3B-5A92-B1DB-873098C48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2545014" y="6706179"/>
            <a:ext cx="5450624" cy="1787332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E4EC8022-4565-6EE8-B539-AE8F9B3A9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 flipV="1">
            <a:off x="18241113" y="6855150"/>
            <a:ext cx="4812604" cy="1694413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A6A0CD4-BA26-DDDB-38DA-49327FE2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3788131"/>
            <a:ext cx="5450624" cy="1787332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92C32152-54DF-880B-5B6A-9FC1F4AD3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3805438"/>
            <a:ext cx="4812604" cy="1694413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F5A5C0E8-0EE0-950A-C051-45F3771E5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4044754"/>
            <a:ext cx="1065767" cy="105410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5B63CDF9-494B-FFB5-DE81-E8668530A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7060125"/>
            <a:ext cx="1065767" cy="1054100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9728DEA0-C06C-081B-4E2F-76FFB50F0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9922841"/>
            <a:ext cx="1065767" cy="1054100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AAA92098-31B2-49F5-EBA9-EB9E5325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latshållare för innehåll 58">
            <a:extLst>
              <a:ext uri="{FF2B5EF4-FFF2-40B4-BE49-F238E27FC236}">
                <a16:creationId xmlns:a16="http://schemas.microsoft.com/office/drawing/2014/main" id="{D39A04B9-E229-BD49-59A0-CCE5B8F51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26EF79C3-173B-A27A-B3F3-70B61DD50D5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93461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3">
            <a:extLst>
              <a:ext uri="{FF2B5EF4-FFF2-40B4-BE49-F238E27FC236}">
                <a16:creationId xmlns:a16="http://schemas.microsoft.com/office/drawing/2014/main" id="{CB146D73-9B21-DE35-9A0E-511A5BB9CC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210489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0" name="Platshållare för text 3">
            <a:extLst>
              <a:ext uri="{FF2B5EF4-FFF2-40B4-BE49-F238E27FC236}">
                <a16:creationId xmlns:a16="http://schemas.microsoft.com/office/drawing/2014/main" id="{F5783FD1-1BE3-3025-F8FA-16F9DB9A8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93461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3">
            <a:extLst>
              <a:ext uri="{FF2B5EF4-FFF2-40B4-BE49-F238E27FC236}">
                <a16:creationId xmlns:a16="http://schemas.microsoft.com/office/drawing/2014/main" id="{1B54C49D-AD2D-4315-565D-E903B0C97DB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210489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3">
            <a:extLst>
              <a:ext uri="{FF2B5EF4-FFF2-40B4-BE49-F238E27FC236}">
                <a16:creationId xmlns:a16="http://schemas.microsoft.com/office/drawing/2014/main" id="{B741271C-0D0D-EE09-D696-752149A3110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593461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3">
            <a:extLst>
              <a:ext uri="{FF2B5EF4-FFF2-40B4-BE49-F238E27FC236}">
                <a16:creationId xmlns:a16="http://schemas.microsoft.com/office/drawing/2014/main" id="{E90730A6-A95D-46A9-9273-CCDBF862A5F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8210489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3">
            <a:extLst>
              <a:ext uri="{FF2B5EF4-FFF2-40B4-BE49-F238E27FC236}">
                <a16:creationId xmlns:a16="http://schemas.microsoft.com/office/drawing/2014/main" id="{372303CB-F87D-716E-191E-970DA7E9AC9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593462" y="4139450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3">
            <a:extLst>
              <a:ext uri="{FF2B5EF4-FFF2-40B4-BE49-F238E27FC236}">
                <a16:creationId xmlns:a16="http://schemas.microsoft.com/office/drawing/2014/main" id="{205C4832-C2C6-07A8-6F0C-F8FEDF241A9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378442" y="4139450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3">
            <a:extLst>
              <a:ext uri="{FF2B5EF4-FFF2-40B4-BE49-F238E27FC236}">
                <a16:creationId xmlns:a16="http://schemas.microsoft.com/office/drawing/2014/main" id="{84597A55-69F8-C67F-E96D-0CDC19ABE0C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93462" y="7125246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3">
            <a:extLst>
              <a:ext uri="{FF2B5EF4-FFF2-40B4-BE49-F238E27FC236}">
                <a16:creationId xmlns:a16="http://schemas.microsoft.com/office/drawing/2014/main" id="{362CF631-3D74-F225-BE4D-A9985C2AA64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8378442" y="7125246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3">
            <a:extLst>
              <a:ext uri="{FF2B5EF4-FFF2-40B4-BE49-F238E27FC236}">
                <a16:creationId xmlns:a16="http://schemas.microsoft.com/office/drawing/2014/main" id="{B975D65E-7C01-589C-F829-C939AD54BC5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2593462" y="10111042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3">
            <a:extLst>
              <a:ext uri="{FF2B5EF4-FFF2-40B4-BE49-F238E27FC236}">
                <a16:creationId xmlns:a16="http://schemas.microsoft.com/office/drawing/2014/main" id="{8D1A93CA-EA7A-4CE9-DACD-98E28EB37C0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8378442" y="10111042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514D9F53-87D6-D499-B862-7D9561B733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149036" y="516311"/>
            <a:ext cx="8375304" cy="111663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43164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4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a jobb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17DD139-BEDE-1F48-AA7C-EAAE4B4959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74347DC-6F4B-BE42-B2F4-31368310C1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7205472"/>
            <a:ext cx="6952766" cy="546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0" name="Bild 19">
            <a:extLst>
              <a:ext uri="{FF2B5EF4-FFF2-40B4-BE49-F238E27FC236}">
                <a16:creationId xmlns:a16="http://schemas.microsoft.com/office/drawing/2014/main" id="{26A3DD7F-DA82-F644-88BE-C5F81FCD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9424" y="5101959"/>
            <a:ext cx="6516751" cy="1408569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BE26C076-5A77-B047-B317-7EB6FFAD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157423" y="97783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5A7F0CEE-3837-644A-AF85-2DD46A5B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ADC796F-9369-49DA-4CF6-CFC2F93AA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3" t="6922" r="7896" b="7658"/>
          <a:stretch/>
        </p:blipFill>
        <p:spPr>
          <a:xfrm>
            <a:off x="12427452" y="-64167"/>
            <a:ext cx="11954962" cy="1391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18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15">
            <a:extLst>
              <a:ext uri="{FF2B5EF4-FFF2-40B4-BE49-F238E27FC236}">
                <a16:creationId xmlns:a16="http://schemas.microsoft.com/office/drawing/2014/main" id="{66266466-1DA0-304A-B1D2-31A5F66FF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8455898"/>
            <a:ext cx="6804808" cy="1816021"/>
          </a:xfrm>
          <a:prstGeom prst="rect">
            <a:avLst/>
          </a:prstGeom>
        </p:spPr>
      </p:pic>
      <p:pic>
        <p:nvPicPr>
          <p:cNvPr id="32" name="Bildobjekt 15">
            <a:extLst>
              <a:ext uri="{FF2B5EF4-FFF2-40B4-BE49-F238E27FC236}">
                <a16:creationId xmlns:a16="http://schemas.microsoft.com/office/drawing/2014/main" id="{7575C5C8-C4C9-4749-9BD4-B18B2C609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11082366"/>
            <a:ext cx="6804808" cy="1816021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ABC01-7291-AC49-B786-41609399F8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408396" cy="6443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3B49F58-EF6A-1E4E-A866-1B81305F0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5946162"/>
            <a:ext cx="6804808" cy="1816021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1FEE8EB2-AB51-3B41-AB21-BC0E465DE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5825348"/>
            <a:ext cx="11137825" cy="199066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8288630"/>
            <a:ext cx="11137825" cy="199066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B56C28C-4FE4-724E-908B-9B89EBBF3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10938524"/>
            <a:ext cx="11137825" cy="1990660"/>
          </a:xfrm>
          <a:prstGeom prst="rect">
            <a:avLst/>
          </a:prstGeom>
        </p:spPr>
      </p:pic>
      <p:sp>
        <p:nvSpPr>
          <p:cNvPr id="52" name="Platshållare för text 21">
            <a:extLst>
              <a:ext uri="{FF2B5EF4-FFF2-40B4-BE49-F238E27FC236}">
                <a16:creationId xmlns:a16="http://schemas.microsoft.com/office/drawing/2014/main" id="{C93C2C37-84B4-1244-9A89-A8FEF0BB40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526859" y="1423315"/>
            <a:ext cx="6353704" cy="153178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AD8A4598-C53F-724C-B336-6688E0102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31472" y="5485723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69941E3C-A464-5648-9851-7E21C3FFC3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31472" y="6229126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21">
            <a:extLst>
              <a:ext uri="{FF2B5EF4-FFF2-40B4-BE49-F238E27FC236}">
                <a16:creationId xmlns:a16="http://schemas.microsoft.com/office/drawing/2014/main" id="{387356A4-C3ED-0744-968F-77F8F937E2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752142" y="6229126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31472" y="7949004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331472" y="8692408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752142" y="876705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94404405-1A92-4A4C-A346-17E2200273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331472" y="10580237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2FE87669-51C4-2C49-BC8A-2868F4A167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31472" y="11342302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C160A2AE-1AFD-BF4E-B7EE-2E87E892404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752142" y="1136096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D15138DA-65EE-A54A-8D0C-3BC1FF334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986827"/>
            <a:ext cx="9679814" cy="196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90DE7295-1B53-334A-AFF8-08F59F219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6033796"/>
            <a:ext cx="1398542" cy="1383232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B05A1912-1DF8-044E-A5AF-40642FC7B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8478416"/>
            <a:ext cx="1398542" cy="1383232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A36E8101-0214-2B4A-B145-97ACF405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11146971"/>
            <a:ext cx="1398542" cy="1383232"/>
          </a:xfrm>
          <a:prstGeom prst="rect">
            <a:avLst/>
          </a:prstGeom>
        </p:spPr>
      </p:pic>
      <p:pic>
        <p:nvPicPr>
          <p:cNvPr id="48" name="Platshållare för innehåll 58">
            <a:extLst>
              <a:ext uri="{FF2B5EF4-FFF2-40B4-BE49-F238E27FC236}">
                <a16:creationId xmlns:a16="http://schemas.microsoft.com/office/drawing/2014/main" id="{A229CDF9-7E29-6F4F-BD7E-52B1F162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63142" y="2313992"/>
            <a:ext cx="889000" cy="965200"/>
          </a:xfrm>
          <a:prstGeom prst="rect">
            <a:avLst/>
          </a:prstGeom>
        </p:spPr>
      </p:pic>
      <p:pic>
        <p:nvPicPr>
          <p:cNvPr id="30" name="Bild">
            <a:extLst>
              <a:ext uri="{FF2B5EF4-FFF2-40B4-BE49-F238E27FC236}">
                <a16:creationId xmlns:a16="http://schemas.microsoft.com/office/drawing/2014/main" id="{9A755ABF-9864-B84F-B92A-992B89723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rot="21600000">
            <a:off x="15543468" y="2955099"/>
            <a:ext cx="4379164" cy="889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787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pa en pl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5" y="1423315"/>
            <a:ext cx="2491523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475907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4785571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530" y="5791990"/>
            <a:ext cx="8300839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648897" y="682566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63157" y="682566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3921" y="6806413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138530" y="6806413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48897" y="7846077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63157" y="7846077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03921" y="7846077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138530" y="7846077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7" y="9582112"/>
            <a:ext cx="2638714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21">
            <a:extLst>
              <a:ext uri="{FF2B5EF4-FFF2-40B4-BE49-F238E27FC236}">
                <a16:creationId xmlns:a16="http://schemas.microsoft.com/office/drawing/2014/main" id="{BA95282C-272E-2240-907E-BA70333B1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763157" y="9582112"/>
            <a:ext cx="2718230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4" name="Platshållare för text 21">
            <a:extLst>
              <a:ext uri="{FF2B5EF4-FFF2-40B4-BE49-F238E27FC236}">
                <a16:creationId xmlns:a16="http://schemas.microsoft.com/office/drawing/2014/main" id="{52C6C0D5-AB58-C743-8563-0CFDAA5F288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582112"/>
            <a:ext cx="4785571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5" name="Platshållare för text 21">
            <a:extLst>
              <a:ext uri="{FF2B5EF4-FFF2-40B4-BE49-F238E27FC236}">
                <a16:creationId xmlns:a16="http://schemas.microsoft.com/office/drawing/2014/main" id="{01ED0130-3FBA-4B46-8ECB-AF79D6088EC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4138530" y="9582112"/>
            <a:ext cx="8300839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7" y="1097359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7" name="Platshållare för text 21">
            <a:extLst>
              <a:ext uri="{FF2B5EF4-FFF2-40B4-BE49-F238E27FC236}">
                <a16:creationId xmlns:a16="http://schemas.microsoft.com/office/drawing/2014/main" id="{8A190CDC-D814-B84D-A574-57E7672BFA5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63157" y="1097359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8" name="Platshållare för text 21">
            <a:extLst>
              <a:ext uri="{FF2B5EF4-FFF2-40B4-BE49-F238E27FC236}">
                <a16:creationId xmlns:a16="http://schemas.microsoft.com/office/drawing/2014/main" id="{AF03BEC1-430A-9E42-BD95-29083E9D162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903921" y="1095434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9" name="Platshållare för text 21">
            <a:extLst>
              <a:ext uri="{FF2B5EF4-FFF2-40B4-BE49-F238E27FC236}">
                <a16:creationId xmlns:a16="http://schemas.microsoft.com/office/drawing/2014/main" id="{2F49AABF-5C7B-304C-87B5-70DC0EA416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4138530" y="1095434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7" y="1200726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2" name="Platshållare för text 21">
            <a:extLst>
              <a:ext uri="{FF2B5EF4-FFF2-40B4-BE49-F238E27FC236}">
                <a16:creationId xmlns:a16="http://schemas.microsoft.com/office/drawing/2014/main" id="{7D0B5A64-4058-4645-AA63-0BF6ACE00E3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63157" y="1200726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3" name="Platshållare för text 21">
            <a:extLst>
              <a:ext uri="{FF2B5EF4-FFF2-40B4-BE49-F238E27FC236}">
                <a16:creationId xmlns:a16="http://schemas.microsoft.com/office/drawing/2014/main" id="{0AAE42AC-4C39-B74D-8F34-6287FF1F8EA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03921" y="1198801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4" name="Platshållare för text 21">
            <a:extLst>
              <a:ext uri="{FF2B5EF4-FFF2-40B4-BE49-F238E27FC236}">
                <a16:creationId xmlns:a16="http://schemas.microsoft.com/office/drawing/2014/main" id="{8A3FDB0E-E6D1-6C4A-9671-1CBED01316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4138530" y="1198801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3928035" y="5176157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5129" y="6634583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7679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9410439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4114" y="10814696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11827067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3144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kapa en pl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0" y="5524789"/>
            <a:ext cx="20634271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5" y="1423315"/>
            <a:ext cx="2491523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907841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8619256" y="4783706"/>
            <a:ext cx="4072426" cy="5306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9128962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8606862" y="5674319"/>
            <a:ext cx="4084820" cy="66867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648897" y="682566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63157" y="682566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3921" y="6806413"/>
            <a:ext cx="9128962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8632817" y="6784187"/>
            <a:ext cx="3950254" cy="85967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48897" y="7846077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63157" y="7846077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03921" y="7846077"/>
            <a:ext cx="9128962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8650888" y="7804812"/>
            <a:ext cx="3932186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7" y="9582112"/>
            <a:ext cx="2638714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21">
            <a:extLst>
              <a:ext uri="{FF2B5EF4-FFF2-40B4-BE49-F238E27FC236}">
                <a16:creationId xmlns:a16="http://schemas.microsoft.com/office/drawing/2014/main" id="{BA95282C-272E-2240-907E-BA70333B1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763157" y="9582112"/>
            <a:ext cx="2718230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4" name="Platshållare för text 21">
            <a:extLst>
              <a:ext uri="{FF2B5EF4-FFF2-40B4-BE49-F238E27FC236}">
                <a16:creationId xmlns:a16="http://schemas.microsoft.com/office/drawing/2014/main" id="{52C6C0D5-AB58-C743-8563-0CFDAA5F288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582112"/>
            <a:ext cx="9128962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5" name="Platshållare för text 21">
            <a:extLst>
              <a:ext uri="{FF2B5EF4-FFF2-40B4-BE49-F238E27FC236}">
                <a16:creationId xmlns:a16="http://schemas.microsoft.com/office/drawing/2014/main" id="{01ED0130-3FBA-4B46-8ECB-AF79D6088EC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8626147" y="9540859"/>
            <a:ext cx="4065536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7" y="1097359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7" name="Platshållare för text 21">
            <a:extLst>
              <a:ext uri="{FF2B5EF4-FFF2-40B4-BE49-F238E27FC236}">
                <a16:creationId xmlns:a16="http://schemas.microsoft.com/office/drawing/2014/main" id="{8A190CDC-D814-B84D-A574-57E7672BFA5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63157" y="1097359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8" name="Platshållare för text 21">
            <a:extLst>
              <a:ext uri="{FF2B5EF4-FFF2-40B4-BE49-F238E27FC236}">
                <a16:creationId xmlns:a16="http://schemas.microsoft.com/office/drawing/2014/main" id="{AF03BEC1-430A-9E42-BD95-29083E9D162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903921" y="10954344"/>
            <a:ext cx="9128962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9" name="Platshållare för text 21">
            <a:extLst>
              <a:ext uri="{FF2B5EF4-FFF2-40B4-BE49-F238E27FC236}">
                <a16:creationId xmlns:a16="http://schemas.microsoft.com/office/drawing/2014/main" id="{2F49AABF-5C7B-304C-87B5-70DC0EA416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8626147" y="10882303"/>
            <a:ext cx="4065536" cy="73478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7" y="1200726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2" name="Platshållare för text 21">
            <a:extLst>
              <a:ext uri="{FF2B5EF4-FFF2-40B4-BE49-F238E27FC236}">
                <a16:creationId xmlns:a16="http://schemas.microsoft.com/office/drawing/2014/main" id="{7D0B5A64-4058-4645-AA63-0BF6ACE00E3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63157" y="1200726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3" name="Platshållare för text 21">
            <a:extLst>
              <a:ext uri="{FF2B5EF4-FFF2-40B4-BE49-F238E27FC236}">
                <a16:creationId xmlns:a16="http://schemas.microsoft.com/office/drawing/2014/main" id="{0AAE42AC-4C39-B74D-8F34-6287FF1F8EA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03921" y="11988014"/>
            <a:ext cx="9128962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4" name="Platshållare för text 21">
            <a:extLst>
              <a:ext uri="{FF2B5EF4-FFF2-40B4-BE49-F238E27FC236}">
                <a16:creationId xmlns:a16="http://schemas.microsoft.com/office/drawing/2014/main" id="{8A3FDB0E-E6D1-6C4A-9671-1CBED01316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8626147" y="12037052"/>
            <a:ext cx="4065536" cy="6137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8271435" y="4871804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5129" y="6634583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7679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9410439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754094" y="10686890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11827067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912327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apa en pl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6691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1" y="5665304"/>
            <a:ext cx="21014859" cy="5193191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5" y="1423315"/>
            <a:ext cx="2491523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475907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4785571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530" y="5791990"/>
            <a:ext cx="8300839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62150" y="7028769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76410" y="7028769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17174" y="7028769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151783" y="7028769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5491011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5491011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3928035" y="5176157"/>
            <a:ext cx="0" cy="568233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1917392" y="68795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37761" y="8509646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1">
            <a:extLst>
              <a:ext uri="{FF2B5EF4-FFF2-40B4-BE49-F238E27FC236}">
                <a16:creationId xmlns:a16="http://schemas.microsoft.com/office/drawing/2014/main" id="{D1A727DB-7768-4401-A31B-4753A9F52A5C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37191" y="8774026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7" name="Platshållare för text 21">
            <a:extLst>
              <a:ext uri="{FF2B5EF4-FFF2-40B4-BE49-F238E27FC236}">
                <a16:creationId xmlns:a16="http://schemas.microsoft.com/office/drawing/2014/main" id="{C159B66E-889C-48AA-90A8-0D7A6F9E255F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97744" y="8775492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8" name="Platshållare för text 21">
            <a:extLst>
              <a:ext uri="{FF2B5EF4-FFF2-40B4-BE49-F238E27FC236}">
                <a16:creationId xmlns:a16="http://schemas.microsoft.com/office/drawing/2014/main" id="{1BA27F5F-8606-499C-BE6F-93ACE8B48F22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884670" y="8783854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9" name="Platshållare för text 21">
            <a:extLst>
              <a:ext uri="{FF2B5EF4-FFF2-40B4-BE49-F238E27FC236}">
                <a16:creationId xmlns:a16="http://schemas.microsoft.com/office/drawing/2014/main" id="{28FE721C-A2A3-493F-86E5-AC9EE243F87D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4131640" y="8780978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01254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893"/>
            <a:ext cx="24382412" cy="1371510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2" y="6712283"/>
            <a:ext cx="9739272" cy="450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903317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2191206" y="-1588"/>
            <a:ext cx="12191207" cy="1371758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11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6944"/>
            <a:ext cx="24382412" cy="1371510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033" y="2996965"/>
            <a:ext cx="14432347" cy="942247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359473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248892"/>
            <a:ext cx="6798970" cy="429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2279" y="3633742"/>
            <a:ext cx="8990202" cy="8213271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64685" y="4060088"/>
            <a:ext cx="8080311" cy="177027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00529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16277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364685" y="6840610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0052927" y="837272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627727" y="8381367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364685" y="9639794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0052927" y="1105370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1627727" y="11033665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4241047"/>
            <a:ext cx="1132950" cy="111842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7114876"/>
            <a:ext cx="1132950" cy="1118425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9785835"/>
            <a:ext cx="1132950" cy="1118425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4279971"/>
            <a:ext cx="888013" cy="1036015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7062081"/>
            <a:ext cx="888013" cy="1036015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9863647"/>
            <a:ext cx="888013" cy="1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5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130"/>
            <a:ext cx="24382412" cy="1371510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300" b="1">
                <a:solidFill>
                  <a:srgbClr val="091D23"/>
                </a:solidFill>
                <a:latin typeface="+mj-lt"/>
              </a:defRPr>
            </a:lvl1pPr>
            <a:lvl2pPr marL="914354" indent="0">
              <a:buNone/>
              <a:defRPr sz="9300" b="1">
                <a:latin typeface="+mj-lt"/>
              </a:defRPr>
            </a:lvl2pPr>
            <a:lvl3pPr marL="1828709" indent="0">
              <a:buNone/>
              <a:defRPr sz="9300" b="1">
                <a:latin typeface="+mj-lt"/>
              </a:defRPr>
            </a:lvl3pPr>
            <a:lvl4pPr marL="2743063" indent="0">
              <a:buNone/>
              <a:defRPr sz="9300" b="1">
                <a:latin typeface="+mj-lt"/>
              </a:defRPr>
            </a:lvl4pPr>
            <a:lvl5pPr marL="3657417" indent="0">
              <a:buNone/>
              <a:defRPr sz="9300" b="1">
                <a:latin typeface="+mj-lt"/>
              </a:defRPr>
            </a:lvl5pPr>
          </a:lstStyle>
          <a:p>
            <a:pPr lvl="0"/>
            <a:r>
              <a:rPr lang="sv-SE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7533" y="1423315"/>
            <a:ext cx="3382103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824" y="7588360"/>
            <a:ext cx="12582769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skriv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6041425"/>
            <a:ext cx="9434595" cy="6599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7178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CCBE8C9A-86FF-D843-A45E-336E240A09E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814135" y="3159705"/>
            <a:ext cx="96631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1C12ADD2-045F-7044-A416-DC190A3D47A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318208"/>
            <a:ext cx="9306704" cy="909887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innehåll 28">
            <a:extLst>
              <a:ext uri="{FF2B5EF4-FFF2-40B4-BE49-F238E27FC236}">
                <a16:creationId xmlns:a16="http://schemas.microsoft.com/office/drawing/2014/main" id="{A6C5538E-C255-7B48-AF5F-E73BBC2C3D5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153514" y="6529276"/>
            <a:ext cx="8839835" cy="582093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153514" y="7297978"/>
            <a:ext cx="8839835" cy="4794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78C44FD9-54D4-DB42-BC5B-49B17B221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6454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om dokument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44600" y="3956334"/>
            <a:ext cx="8790336" cy="40133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0730" y="5024071"/>
            <a:ext cx="9486900" cy="2286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0" y="5842460"/>
            <a:ext cx="10444535" cy="40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6000"/>
          </a:blip>
          <a:srcRect l="9642" t="15418" r="13608" b="62939"/>
          <a:stretch/>
        </p:blipFill>
        <p:spPr>
          <a:xfrm>
            <a:off x="0" y="-1"/>
            <a:ext cx="24382413" cy="4718819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2E47944B-FDD2-13D7-2CF0-CB3A705850C5}"/>
              </a:ext>
            </a:extLst>
          </p:cNvPr>
          <p:cNvGrpSpPr/>
          <p:nvPr userDrawn="1"/>
        </p:nvGrpSpPr>
        <p:grpSpPr>
          <a:xfrm>
            <a:off x="-1585" y="10723418"/>
            <a:ext cx="24383998" cy="2992582"/>
            <a:chOff x="503853" y="11513630"/>
            <a:chExt cx="12192000" cy="1496291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4B7D7F4C-74F1-1320-BA0C-695B232D8E70}"/>
                </a:ext>
              </a:extLst>
            </p:cNvPr>
            <p:cNvSpPr/>
            <p:nvPr userDrawn="1"/>
          </p:nvSpPr>
          <p:spPr>
            <a:xfrm>
              <a:off x="503853" y="11513630"/>
              <a:ext cx="12192000" cy="1496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pic>
          <p:nvPicPr>
            <p:cNvPr id="13" name="Bildobjekt 12" descr="Logga: HEJA Innovation.">
              <a:extLst>
                <a:ext uri="{FF2B5EF4-FFF2-40B4-BE49-F238E27FC236}">
                  <a16:creationId xmlns:a16="http://schemas.microsoft.com/office/drawing/2014/main" id="{9F602282-B1B1-429E-A730-6ECE8FD4F0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79" y="11958120"/>
              <a:ext cx="1661757" cy="559674"/>
            </a:xfrm>
            <a:prstGeom prst="rect">
              <a:avLst/>
            </a:prstGeom>
          </p:spPr>
        </p:pic>
        <p:pic>
          <p:nvPicPr>
            <p:cNvPr id="14" name="Picture 2" descr="Logga: Vinnova Sveriges innovationsmyndighet">
              <a:extLst>
                <a:ext uri="{FF2B5EF4-FFF2-40B4-BE49-F238E27FC236}">
                  <a16:creationId xmlns:a16="http://schemas.microsoft.com/office/drawing/2014/main" id="{A660A175-7B13-2A0C-4AE3-EED1173D94E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240" y="11999696"/>
              <a:ext cx="2230147" cy="47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ogga: Uppsala kommun">
              <a:extLst>
                <a:ext uri="{FF2B5EF4-FFF2-40B4-BE49-F238E27FC236}">
                  <a16:creationId xmlns:a16="http://schemas.microsoft.com/office/drawing/2014/main" id="{B84DD971-BB55-D1D4-4D53-EB38F1176C6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60" b="-795"/>
            <a:stretch/>
          </p:blipFill>
          <p:spPr bwMode="auto">
            <a:xfrm>
              <a:off x="7816191" y="11989351"/>
              <a:ext cx="1415507" cy="50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Logga: Helsingborg stad">
              <a:extLst>
                <a:ext uri="{FF2B5EF4-FFF2-40B4-BE49-F238E27FC236}">
                  <a16:creationId xmlns:a16="http://schemas.microsoft.com/office/drawing/2014/main" id="{7DCA81E4-7312-1A68-F7E9-D8561E68289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114" y="11957409"/>
              <a:ext cx="1832955" cy="505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831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uppera">
            <a:extLst>
              <a:ext uri="{FF2B5EF4-FFF2-40B4-BE49-F238E27FC236}">
                <a16:creationId xmlns:a16="http://schemas.microsoft.com/office/drawing/2014/main" id="{B3FC8F1B-3F9B-7640-9679-01B736AC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">
            <a:extLst>
              <a:ext uri="{FF2B5EF4-FFF2-40B4-BE49-F238E27FC236}">
                <a16:creationId xmlns:a16="http://schemas.microsoft.com/office/drawing/2014/main" id="{65866EB3-D230-97DA-E647-D70F7B9B8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4994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25B7658C-8370-BC87-6149-400C68EEA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7803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03EB59A5-CF65-D8E9-04CE-122A0CEFC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102639" y="2262401"/>
            <a:ext cx="734525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">
            <a:extLst>
              <a:ext uri="{FF2B5EF4-FFF2-40B4-BE49-F238E27FC236}">
                <a16:creationId xmlns:a16="http://schemas.microsoft.com/office/drawing/2014/main" id="{1FF3B779-0715-8289-8D0B-8C836FC66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011324" y="3347548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20CB06DB-8C40-22BB-B3CB-904C13F1D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2327" y="4432695"/>
            <a:ext cx="1018580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B5B71E1D-9392-BDBE-2EFF-75D0599A7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043827" y="5502371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E1AC5913-D305-7F51-C719-9288DF05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86534" y="2314160"/>
            <a:ext cx="1083185" cy="532857"/>
          </a:xfrm>
          <a:prstGeom prst="rect">
            <a:avLst/>
          </a:prstGeom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1DD8F00E-E00A-D319-7226-4F9ECC9BF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995211" y="6584776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09718006-6E77-CFD5-C77D-C3CA36DD4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2093" y="3316906"/>
            <a:ext cx="977900" cy="800100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74E94E59-D690-A6B3-2409-DAFC615EF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09026" y="4463031"/>
            <a:ext cx="838200" cy="800100"/>
          </a:xfrm>
          <a:prstGeom prst="rect">
            <a:avLst/>
          </a:prstGeom>
        </p:spPr>
      </p:pic>
      <p:pic>
        <p:nvPicPr>
          <p:cNvPr id="40" name="Bild 39">
            <a:extLst>
              <a:ext uri="{FF2B5EF4-FFF2-40B4-BE49-F238E27FC236}">
                <a16:creationId xmlns:a16="http://schemas.microsoft.com/office/drawing/2014/main" id="{B7A5CEDE-8821-984D-B4CF-A4058B1D1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60499" y="1247954"/>
            <a:ext cx="615393" cy="717958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75C3D371-2551-4F44-EFE3-19DC724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60499" y="2383471"/>
            <a:ext cx="646337" cy="872555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AE69FADF-2856-7374-E56C-917587223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64965" y="980106"/>
            <a:ext cx="6540500" cy="467360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4CFE1C2A-E95B-E07C-BE34-63A0B42FC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62298" y="6837706"/>
            <a:ext cx="1152900" cy="907909"/>
          </a:xfrm>
          <a:prstGeom prst="rect">
            <a:avLst/>
          </a:prstGeom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A69542B6-47C7-3D88-7256-BC9C7BB83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754232" y="6786439"/>
            <a:ext cx="1010445" cy="1010445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13B3233D-69C0-491F-1D57-956BDC3D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74777" y="6786439"/>
            <a:ext cx="889000" cy="965200"/>
          </a:xfrm>
          <a:prstGeom prst="rect">
            <a:avLst/>
          </a:prstGeom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9A1A01E1-3CE8-82C8-C225-FAA8ABE4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21054" y="8514936"/>
            <a:ext cx="4876800" cy="105410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E598EAE9-4B47-A864-BEE5-3931F2FE7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2745" y="10543461"/>
            <a:ext cx="3924300" cy="190500"/>
          </a:xfrm>
          <a:prstGeom prst="rect">
            <a:avLst/>
          </a:prstGeom>
        </p:spPr>
      </p:pic>
      <p:pic>
        <p:nvPicPr>
          <p:cNvPr id="48" name="Bild 47">
            <a:extLst>
              <a:ext uri="{FF2B5EF4-FFF2-40B4-BE49-F238E27FC236}">
                <a16:creationId xmlns:a16="http://schemas.microsoft.com/office/drawing/2014/main" id="{F05014AE-2F51-6194-88FA-14B68E420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20682" y="10243956"/>
            <a:ext cx="1092200" cy="1054100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CDA48CAE-D512-EB85-A329-139BED49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2477" y="10243956"/>
            <a:ext cx="1092200" cy="105410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AA6A3D95-D337-FD63-9FA9-CD3EB0A2C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78831" y="12181305"/>
            <a:ext cx="7112000" cy="165100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841DD033-736B-4A23-DE35-9F06116E1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870187" y="11224097"/>
            <a:ext cx="11137825" cy="1990660"/>
          </a:xfrm>
          <a:prstGeom prst="rect">
            <a:avLst/>
          </a:prstGeom>
        </p:spPr>
      </p:pic>
      <p:pic>
        <p:nvPicPr>
          <p:cNvPr id="52" name="Bild">
            <a:extLst>
              <a:ext uri="{FF2B5EF4-FFF2-40B4-BE49-F238E27FC236}">
                <a16:creationId xmlns:a16="http://schemas.microsoft.com/office/drawing/2014/main" id="{50015FDA-B240-B054-5CF3-83D670D94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2543003" y="838182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6E097F67-BAB1-1F9B-B3F4-F46CCEA9A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67378" y="5793275"/>
            <a:ext cx="2857500" cy="4876800"/>
          </a:xfrm>
          <a:prstGeom prst="rect">
            <a:avLst/>
          </a:prstGeom>
        </p:spPr>
      </p:pic>
      <p:pic>
        <p:nvPicPr>
          <p:cNvPr id="54" name="Bild 53">
            <a:extLst>
              <a:ext uri="{FF2B5EF4-FFF2-40B4-BE49-F238E27FC236}">
                <a16:creationId xmlns:a16="http://schemas.microsoft.com/office/drawing/2014/main" id="{18FD947D-14F7-1126-1117-2D4A62128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5155218" y="7276931"/>
            <a:ext cx="2482151" cy="3187736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A144D4D4-7F12-C8E5-A629-A9B640005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7953378" y="6604560"/>
            <a:ext cx="2866795" cy="3865342"/>
          </a:xfrm>
          <a:prstGeom prst="rect">
            <a:avLst/>
          </a:prstGeom>
        </p:spPr>
      </p:pic>
      <p:pic>
        <p:nvPicPr>
          <p:cNvPr id="56" name="Bild 55" descr="Kotte">
            <a:extLst>
              <a:ext uri="{FF2B5EF4-FFF2-40B4-BE49-F238E27FC236}">
                <a16:creationId xmlns:a16="http://schemas.microsoft.com/office/drawing/2014/main" id="{38C482AA-2F41-0861-F9FE-DB1188069FCE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4453112" y="792309"/>
            <a:ext cx="1170030" cy="1041612"/>
          </a:xfrm>
          <a:prstGeom prst="rect">
            <a:avLst/>
          </a:prstGeom>
        </p:spPr>
      </p:pic>
      <p:pic>
        <p:nvPicPr>
          <p:cNvPr id="57" name="Bild 56" descr="Katt">
            <a:extLst>
              <a:ext uri="{FF2B5EF4-FFF2-40B4-BE49-F238E27FC236}">
                <a16:creationId xmlns:a16="http://schemas.microsoft.com/office/drawing/2014/main" id="{B0FC4493-829A-36FA-1E91-920F31084DB4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5979018" y="792309"/>
            <a:ext cx="972589" cy="1041611"/>
          </a:xfrm>
          <a:prstGeom prst="rect">
            <a:avLst/>
          </a:prstGeom>
        </p:spPr>
      </p:pic>
      <p:pic>
        <p:nvPicPr>
          <p:cNvPr id="58" name="Bild 57" descr="Hund">
            <a:extLst>
              <a:ext uri="{FF2B5EF4-FFF2-40B4-BE49-F238E27FC236}">
                <a16:creationId xmlns:a16="http://schemas.microsoft.com/office/drawing/2014/main" id="{E419E8F0-2590-3C18-E7DF-15E0ADDF03B8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7375178" y="835771"/>
            <a:ext cx="972588" cy="954688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9DCCA927-793F-CD44-B3B9-A9CEBBDC45DB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14544453" y="5586627"/>
            <a:ext cx="1053792" cy="1041610"/>
          </a:xfrm>
          <a:prstGeom prst="rect">
            <a:avLst/>
          </a:prstGeom>
        </p:spPr>
      </p:pic>
      <p:pic>
        <p:nvPicPr>
          <p:cNvPr id="60" name="Bild 59">
            <a:extLst>
              <a:ext uri="{FF2B5EF4-FFF2-40B4-BE49-F238E27FC236}">
                <a16:creationId xmlns:a16="http://schemas.microsoft.com/office/drawing/2014/main" id="{F9EA671B-B437-77C9-F4FF-C0123847173D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16012240" y="5621138"/>
            <a:ext cx="972589" cy="972589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BF335AC7-010F-D2F8-1DDD-53161403F50B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7441623" y="5630089"/>
            <a:ext cx="906142" cy="954685"/>
          </a:xfrm>
          <a:prstGeom prst="rect">
            <a:avLst/>
          </a:prstGeom>
        </p:spPr>
      </p:pic>
      <p:grpSp>
        <p:nvGrpSpPr>
          <p:cNvPr id="62" name="Grupp 61" descr="Färgfält för att lägga till rubrik 1">
            <a:extLst>
              <a:ext uri="{FF2B5EF4-FFF2-40B4-BE49-F238E27FC236}">
                <a16:creationId xmlns:a16="http://schemas.microsoft.com/office/drawing/2014/main" id="{309D1987-BA38-3B57-F5A6-71B58D421008}"/>
              </a:ext>
            </a:extLst>
          </p:cNvPr>
          <p:cNvGrpSpPr/>
          <p:nvPr userDrawn="1"/>
        </p:nvGrpSpPr>
        <p:grpSpPr>
          <a:xfrm>
            <a:off x="3705768" y="5499714"/>
            <a:ext cx="4512809" cy="882743"/>
            <a:chOff x="1029825" y="5424945"/>
            <a:chExt cx="4512809" cy="882743"/>
          </a:xfrm>
        </p:grpSpPr>
        <p:pic>
          <p:nvPicPr>
            <p:cNvPr id="63" name="Bild">
              <a:extLst>
                <a:ext uri="{FF2B5EF4-FFF2-40B4-BE49-F238E27FC236}">
                  <a16:creationId xmlns:a16="http://schemas.microsoft.com/office/drawing/2014/main" id="{A4265DAE-3F14-8992-234C-A212ED880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4" name="Platshållare för text 3">
              <a:extLst>
                <a:ext uri="{FF2B5EF4-FFF2-40B4-BE49-F238E27FC236}">
                  <a16:creationId xmlns:a16="http://schemas.microsoft.com/office/drawing/2014/main" id="{B38FFAC2-FF32-25F9-3AC6-3F9318B5B332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Klicka här</a:t>
              </a:r>
            </a:p>
          </p:txBody>
        </p:sp>
      </p:grpSp>
      <p:pic>
        <p:nvPicPr>
          <p:cNvPr id="65" name="Bild 64" descr="Kotte">
            <a:extLst>
              <a:ext uri="{FF2B5EF4-FFF2-40B4-BE49-F238E27FC236}">
                <a16:creationId xmlns:a16="http://schemas.microsoft.com/office/drawing/2014/main" id="{C039BA1F-4B57-F74C-4093-3BD30165D509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19351683" y="792309"/>
            <a:ext cx="1170029" cy="1041612"/>
          </a:xfrm>
          <a:prstGeom prst="rect">
            <a:avLst/>
          </a:prstGeom>
        </p:spPr>
      </p:pic>
      <p:pic>
        <p:nvPicPr>
          <p:cNvPr id="66" name="Bild 65" descr="Katt">
            <a:extLst>
              <a:ext uri="{FF2B5EF4-FFF2-40B4-BE49-F238E27FC236}">
                <a16:creationId xmlns:a16="http://schemas.microsoft.com/office/drawing/2014/main" id="{8C0461F5-47BD-6D2F-8376-B5B1E2F835F5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20877589" y="792309"/>
            <a:ext cx="972588" cy="1041611"/>
          </a:xfrm>
          <a:prstGeom prst="rect">
            <a:avLst/>
          </a:prstGeom>
        </p:spPr>
      </p:pic>
      <p:pic>
        <p:nvPicPr>
          <p:cNvPr id="67" name="Bild 66" descr="Hund">
            <a:extLst>
              <a:ext uri="{FF2B5EF4-FFF2-40B4-BE49-F238E27FC236}">
                <a16:creationId xmlns:a16="http://schemas.microsoft.com/office/drawing/2014/main" id="{4557F28F-2FA2-46CE-6743-A8983F66C714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22273749" y="835771"/>
            <a:ext cx="972588" cy="954687"/>
          </a:xfrm>
          <a:prstGeom prst="rect">
            <a:avLst/>
          </a:prstGeom>
        </p:spPr>
      </p:pic>
      <p:pic>
        <p:nvPicPr>
          <p:cNvPr id="68" name="Bild 67" descr="Kotte">
            <a:extLst>
              <a:ext uri="{FF2B5EF4-FFF2-40B4-BE49-F238E27FC236}">
                <a16:creationId xmlns:a16="http://schemas.microsoft.com/office/drawing/2014/main" id="{88CA74D6-22EF-E2F4-AA5D-D36389661787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4453112" y="2245552"/>
            <a:ext cx="1170029" cy="1041612"/>
          </a:xfrm>
          <a:prstGeom prst="rect">
            <a:avLst/>
          </a:prstGeom>
        </p:spPr>
      </p:pic>
      <p:pic>
        <p:nvPicPr>
          <p:cNvPr id="69" name="Bild 68" descr="Katt">
            <a:extLst>
              <a:ext uri="{FF2B5EF4-FFF2-40B4-BE49-F238E27FC236}">
                <a16:creationId xmlns:a16="http://schemas.microsoft.com/office/drawing/2014/main" id="{1DB1ADE3-DC51-374D-8D37-58FE341F4347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15979018" y="2245552"/>
            <a:ext cx="972588" cy="1041611"/>
          </a:xfrm>
          <a:prstGeom prst="rect">
            <a:avLst/>
          </a:prstGeom>
        </p:spPr>
      </p:pic>
      <p:pic>
        <p:nvPicPr>
          <p:cNvPr id="70" name="Bild 69" descr="Hund">
            <a:extLst>
              <a:ext uri="{FF2B5EF4-FFF2-40B4-BE49-F238E27FC236}">
                <a16:creationId xmlns:a16="http://schemas.microsoft.com/office/drawing/2014/main" id="{DD6EA53F-E707-E5CD-9132-461C059D62F5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17375178" y="2289014"/>
            <a:ext cx="972588" cy="954687"/>
          </a:xfrm>
          <a:prstGeom prst="rect">
            <a:avLst/>
          </a:prstGeom>
        </p:spPr>
      </p:pic>
      <p:pic>
        <p:nvPicPr>
          <p:cNvPr id="71" name="Bild 70" descr="Kotte">
            <a:extLst>
              <a:ext uri="{FF2B5EF4-FFF2-40B4-BE49-F238E27FC236}">
                <a16:creationId xmlns:a16="http://schemas.microsoft.com/office/drawing/2014/main" id="{DE173AD6-41D8-1A62-4A72-7676D9507255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9351683" y="2245552"/>
            <a:ext cx="1170029" cy="1041612"/>
          </a:xfrm>
          <a:prstGeom prst="rect">
            <a:avLst/>
          </a:prstGeom>
        </p:spPr>
      </p:pic>
      <p:pic>
        <p:nvPicPr>
          <p:cNvPr id="72" name="Bild 71" descr="Katt">
            <a:extLst>
              <a:ext uri="{FF2B5EF4-FFF2-40B4-BE49-F238E27FC236}">
                <a16:creationId xmlns:a16="http://schemas.microsoft.com/office/drawing/2014/main" id="{E0994642-DD19-0997-4C08-FE71075F006F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20877589" y="2245552"/>
            <a:ext cx="972588" cy="1041611"/>
          </a:xfrm>
          <a:prstGeom prst="rect">
            <a:avLst/>
          </a:prstGeom>
        </p:spPr>
      </p:pic>
      <p:pic>
        <p:nvPicPr>
          <p:cNvPr id="73" name="Bild 72" descr="Hund">
            <a:extLst>
              <a:ext uri="{FF2B5EF4-FFF2-40B4-BE49-F238E27FC236}">
                <a16:creationId xmlns:a16="http://schemas.microsoft.com/office/drawing/2014/main" id="{0E26C80D-F960-013A-2A77-C103636D9803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22273749" y="2289014"/>
            <a:ext cx="972588" cy="954687"/>
          </a:xfrm>
          <a:prstGeom prst="rect">
            <a:avLst/>
          </a:prstGeom>
        </p:spPr>
      </p:pic>
      <p:pic>
        <p:nvPicPr>
          <p:cNvPr id="74" name="Bild 73" descr="Kotte">
            <a:extLst>
              <a:ext uri="{FF2B5EF4-FFF2-40B4-BE49-F238E27FC236}">
                <a16:creationId xmlns:a16="http://schemas.microsoft.com/office/drawing/2014/main" id="{EAFBD1A4-EF8B-917C-B643-B740F3F1B129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19428020" y="3633480"/>
            <a:ext cx="1170029" cy="1041612"/>
          </a:xfrm>
          <a:prstGeom prst="rect">
            <a:avLst/>
          </a:prstGeom>
        </p:spPr>
      </p:pic>
      <p:pic>
        <p:nvPicPr>
          <p:cNvPr id="75" name="Bild 74" descr="Katt">
            <a:extLst>
              <a:ext uri="{FF2B5EF4-FFF2-40B4-BE49-F238E27FC236}">
                <a16:creationId xmlns:a16="http://schemas.microsoft.com/office/drawing/2014/main" id="{46ED1F8D-28C5-C2B5-C17B-36A0A278BD37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20953926" y="3633480"/>
            <a:ext cx="972588" cy="1041611"/>
          </a:xfrm>
          <a:prstGeom prst="rect">
            <a:avLst/>
          </a:prstGeom>
        </p:spPr>
      </p:pic>
      <p:pic>
        <p:nvPicPr>
          <p:cNvPr id="76" name="Bild 75" descr="Hund">
            <a:extLst>
              <a:ext uri="{FF2B5EF4-FFF2-40B4-BE49-F238E27FC236}">
                <a16:creationId xmlns:a16="http://schemas.microsoft.com/office/drawing/2014/main" id="{A596657C-7E1C-104F-79AE-26FC6A2C2AB9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22350086" y="3676942"/>
            <a:ext cx="972588" cy="954687"/>
          </a:xfrm>
          <a:prstGeom prst="rect">
            <a:avLst/>
          </a:prstGeom>
        </p:spPr>
      </p:pic>
      <p:pic>
        <p:nvPicPr>
          <p:cNvPr id="77" name="Bild 76" descr="Kotte">
            <a:extLst>
              <a:ext uri="{FF2B5EF4-FFF2-40B4-BE49-F238E27FC236}">
                <a16:creationId xmlns:a16="http://schemas.microsoft.com/office/drawing/2014/main" id="{12CBF62A-AA4C-37A7-C66F-C159AADE63CD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14453418" y="3669618"/>
            <a:ext cx="1169417" cy="1041612"/>
          </a:xfrm>
          <a:prstGeom prst="rect">
            <a:avLst/>
          </a:prstGeom>
        </p:spPr>
      </p:pic>
      <p:pic>
        <p:nvPicPr>
          <p:cNvPr id="78" name="Bild 77" descr="Katt">
            <a:extLst>
              <a:ext uri="{FF2B5EF4-FFF2-40B4-BE49-F238E27FC236}">
                <a16:creationId xmlns:a16="http://schemas.microsoft.com/office/drawing/2014/main" id="{F205D001-99E2-7831-35DE-AD97F88C4A7A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5980907" y="3669618"/>
            <a:ext cx="968810" cy="1041611"/>
          </a:xfrm>
          <a:prstGeom prst="rect">
            <a:avLst/>
          </a:prstGeom>
        </p:spPr>
      </p:pic>
      <p:pic>
        <p:nvPicPr>
          <p:cNvPr id="79" name="Bild 78" descr="Hund">
            <a:extLst>
              <a:ext uri="{FF2B5EF4-FFF2-40B4-BE49-F238E27FC236}">
                <a16:creationId xmlns:a16="http://schemas.microsoft.com/office/drawing/2014/main" id="{4B070E39-B868-9E41-8D54-D4504521C5D3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17375178" y="3714759"/>
            <a:ext cx="972588" cy="951329"/>
          </a:xfrm>
          <a:prstGeom prst="rect">
            <a:avLst/>
          </a:prstGeom>
        </p:spPr>
      </p:pic>
      <p:pic>
        <p:nvPicPr>
          <p:cNvPr id="80" name="Bild 79">
            <a:extLst>
              <a:ext uri="{FF2B5EF4-FFF2-40B4-BE49-F238E27FC236}">
                <a16:creationId xmlns:a16="http://schemas.microsoft.com/office/drawing/2014/main" id="{DA46B220-EAF9-CE26-E188-003B16266048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19355552" y="5554682"/>
            <a:ext cx="906142" cy="900811"/>
          </a:xfrm>
          <a:prstGeom prst="rect">
            <a:avLst/>
          </a:prstGeom>
        </p:spPr>
      </p:pic>
      <p:pic>
        <p:nvPicPr>
          <p:cNvPr id="81" name="Bild 80">
            <a:extLst>
              <a:ext uri="{FF2B5EF4-FFF2-40B4-BE49-F238E27FC236}">
                <a16:creationId xmlns:a16="http://schemas.microsoft.com/office/drawing/2014/main" id="{517896B4-7349-D539-294E-B7F325FC8EDC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20599188" y="5554682"/>
            <a:ext cx="900811" cy="900811"/>
          </a:xfrm>
          <a:prstGeom prst="rect">
            <a:avLst/>
          </a:prstGeom>
        </p:spPr>
      </p:pic>
      <p:pic>
        <p:nvPicPr>
          <p:cNvPr id="82" name="Bild 81">
            <a:extLst>
              <a:ext uri="{FF2B5EF4-FFF2-40B4-BE49-F238E27FC236}">
                <a16:creationId xmlns:a16="http://schemas.microsoft.com/office/drawing/2014/main" id="{8E4F8D9E-3E8B-9D45-5DAC-956E8E8E63F6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21935569" y="5554682"/>
            <a:ext cx="900811" cy="9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7" name="Bild">
            <a:extLst>
              <a:ext uri="{FF2B5EF4-FFF2-40B4-BE49-F238E27FC236}">
                <a16:creationId xmlns:a16="http://schemas.microsoft.com/office/drawing/2014/main" id="{5251FD3E-0920-CC4B-B476-2C4DC5645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3500" y="6291381"/>
            <a:ext cx="9291861" cy="649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214116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6198020C-3630-E14F-B859-18C362E9F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11162" y="6291381"/>
            <a:ext cx="9292171" cy="6499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361668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6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86386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innehåll 21">
            <a:extLst>
              <a:ext uri="{FF2B5EF4-FFF2-40B4-BE49-F238E27FC236}">
                <a16:creationId xmlns:a16="http://schemas.microsoft.com/office/drawing/2014/main" id="{90161716-9C40-0A41-834D-D1D6AE1DC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9600" y="4702287"/>
            <a:ext cx="10214967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6F95574D-08D2-E34E-ADA5-2BC58B9C33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C79236C6-4A88-C543-A527-050071A3F2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8846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innehåll 24">
            <a:extLst>
              <a:ext uri="{FF2B5EF4-FFF2-40B4-BE49-F238E27FC236}">
                <a16:creationId xmlns:a16="http://schemas.microsoft.com/office/drawing/2014/main" id="{1711EB0C-B3CD-F845-9C78-DD666C93CC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751100" y="4702287"/>
            <a:ext cx="10095018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1F3DDA2B-9D3B-4A43-96CE-701944BBEA7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692447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6DC990D-DD77-1A47-9EDB-E3BBCDF7EFD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459980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2C7CB019-2605-1C4D-826E-F77FC5364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4950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krivrutor med tip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F80E749B-D032-AD18-89B5-2607415F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8324334"/>
            <a:ext cx="9434595" cy="4124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49262" y="7501996"/>
            <a:ext cx="9434595" cy="463920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160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4022" y="8726226"/>
            <a:ext cx="8366553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D5955BE0-6767-604F-967B-5B6B0768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3833977"/>
            <a:ext cx="9434595" cy="412469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EAA9E8C4-DB79-6347-A626-1866D5070A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72850" y="4862595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1E48D558-5428-A549-9004-0175C4D9DD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372850" y="9350064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978DE10-DAC3-074D-B3E3-386A83CD4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963641" y="1520801"/>
            <a:ext cx="7222447" cy="18150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latshållare för text 211">
            <a:extLst>
              <a:ext uri="{FF2B5EF4-FFF2-40B4-BE49-F238E27FC236}">
                <a16:creationId xmlns:a16="http://schemas.microsoft.com/office/drawing/2014/main" id="{396318DC-7C6A-FA49-BA50-1D548A57853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741ED357-900A-7081-67C8-6C8EADEB1B8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8578824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5684D4FF-FDB5-CA98-A368-ECA6D298CA9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344022" y="7912511"/>
            <a:ext cx="8531378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D7A3DAE-506F-73E5-8378-606D2AEE838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338300" y="40717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78108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innehåll 21">
            <a:extLst>
              <a:ext uri="{FF2B5EF4-FFF2-40B4-BE49-F238E27FC236}">
                <a16:creationId xmlns:a16="http://schemas.microsoft.com/office/drawing/2014/main" id="{4B096910-8990-EF4D-A873-410845F8AAAD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749263" y="4895540"/>
            <a:ext cx="9118434" cy="1315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23CEE920-2EA3-CE46-83A9-261A2C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93865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BDCA8258-71CB-CD41-8047-EF188DB427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DF5B53FB-B48A-904D-9D51-9817E16A8F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179197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5506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horisontel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CA325E2-6714-8F4C-8053-127B0F6FB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3600" y="6851789"/>
            <a:ext cx="6137829" cy="5238607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B1DACFC8-985D-DA4C-8C61-05E01C6CB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33600" y="6851789"/>
            <a:ext cx="6137829" cy="523860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BD7A4EB2-392E-0D46-95BA-27926C26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876611" y="6851789"/>
            <a:ext cx="6137829" cy="523860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3DAA1B5-48AC-704A-9C91-C56043C6EEA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16667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988C351-B7EC-C74E-B26E-B433E180AB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028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4">
            <a:extLst>
              <a:ext uri="{FF2B5EF4-FFF2-40B4-BE49-F238E27FC236}">
                <a16:creationId xmlns:a16="http://schemas.microsoft.com/office/drawing/2014/main" id="{8682A341-3ECE-4E41-BEB1-85192D807C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2720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A485A2-E971-AA4B-BF48-A491144A644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38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F62C0047-1BC3-0040-A51E-0AB86FE962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893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8C5C2D7C-4D09-4845-8E93-72D4DDAF35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221200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761273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or vertik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3B55F0A9-449C-7386-0D90-22D9EDBEB66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4895539"/>
            <a:ext cx="9175838" cy="4871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3625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äsrutor 7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649B60D6-0BE3-064F-8B45-DB9E053E0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243444">
            <a:off x="20354021" y="10146936"/>
            <a:ext cx="2998594" cy="385098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379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8">
            <a:extLst>
              <a:ext uri="{FF2B5EF4-FFF2-40B4-BE49-F238E27FC236}">
                <a16:creationId xmlns:a16="http://schemas.microsoft.com/office/drawing/2014/main" id="{C4534783-7CB8-A649-897E-2BE2B011FF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78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BBF950A-5DBF-5A46-9CA9-58CFA4F02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29825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20">
            <a:extLst>
              <a:ext uri="{FF2B5EF4-FFF2-40B4-BE49-F238E27FC236}">
                <a16:creationId xmlns:a16="http://schemas.microsoft.com/office/drawing/2014/main" id="{D31296D5-1A1D-624D-B956-76659BF8EE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3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3">
            <a:extLst>
              <a:ext uri="{FF2B5EF4-FFF2-40B4-BE49-F238E27FC236}">
                <a16:creationId xmlns:a16="http://schemas.microsoft.com/office/drawing/2014/main" id="{B73B1AC6-42A9-E949-B0D3-ACBEE98DFE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77483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3" name="Platshållare för text 22">
            <a:extLst>
              <a:ext uri="{FF2B5EF4-FFF2-40B4-BE49-F238E27FC236}">
                <a16:creationId xmlns:a16="http://schemas.microsoft.com/office/drawing/2014/main" id="{47193939-4A7E-8C4B-B0B1-6458F0ADF9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68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3">
            <a:extLst>
              <a:ext uri="{FF2B5EF4-FFF2-40B4-BE49-F238E27FC236}">
                <a16:creationId xmlns:a16="http://schemas.microsoft.com/office/drawing/2014/main" id="{45CADB34-9EF2-374E-B082-631B5C39EA2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506479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4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0500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89760C7B-70B2-0642-92BB-1F4282E1CD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496732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5" name="Platshållare för text 26">
            <a:extLst>
              <a:ext uri="{FF2B5EF4-FFF2-40B4-BE49-F238E27FC236}">
                <a16:creationId xmlns:a16="http://schemas.microsoft.com/office/drawing/2014/main" id="{544CB7E5-3A56-A24F-9E86-36F9D6CD23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78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81705240-5765-754E-A5F7-4EBA13C146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9825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28">
            <a:extLst>
              <a:ext uri="{FF2B5EF4-FFF2-40B4-BE49-F238E27FC236}">
                <a16:creationId xmlns:a16="http://schemas.microsoft.com/office/drawing/2014/main" id="{3F934FB2-2CC5-F04A-AD16-D9D4E97DC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53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3">
            <a:extLst>
              <a:ext uri="{FF2B5EF4-FFF2-40B4-BE49-F238E27FC236}">
                <a16:creationId xmlns:a16="http://schemas.microsoft.com/office/drawing/2014/main" id="{3530E3AC-A8DB-D340-9208-48430CA21DB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77483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30">
            <a:extLst>
              <a:ext uri="{FF2B5EF4-FFF2-40B4-BE49-F238E27FC236}">
                <a16:creationId xmlns:a16="http://schemas.microsoft.com/office/drawing/2014/main" id="{D19A70B9-1085-804A-8268-0B03245A12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068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8" name="Platshållare för text 3">
            <a:extLst>
              <a:ext uri="{FF2B5EF4-FFF2-40B4-BE49-F238E27FC236}">
                <a16:creationId xmlns:a16="http://schemas.microsoft.com/office/drawing/2014/main" id="{070C13D9-6032-7848-B2FD-F11B9EA4C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06479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294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3" r:id="rId2"/>
    <p:sldLayoutId id="2147483746" r:id="rId3"/>
    <p:sldLayoutId id="2147483716" r:id="rId4"/>
    <p:sldLayoutId id="2147483747" r:id="rId5"/>
    <p:sldLayoutId id="2147483748" r:id="rId6"/>
    <p:sldLayoutId id="2147483719" r:id="rId7"/>
    <p:sldLayoutId id="2147483749" r:id="rId8"/>
    <p:sldLayoutId id="2147483722" r:id="rId9"/>
    <p:sldLayoutId id="2147483723" r:id="rId10"/>
    <p:sldLayoutId id="2147483750" r:id="rId11"/>
    <p:sldLayoutId id="2147483724" r:id="rId12"/>
    <p:sldLayoutId id="2147483725" r:id="rId13"/>
    <p:sldLayoutId id="2147483728" r:id="rId14"/>
    <p:sldLayoutId id="2147483726" r:id="rId15"/>
    <p:sldLayoutId id="2147483727" r:id="rId16"/>
    <p:sldLayoutId id="2147483729" r:id="rId17"/>
    <p:sldLayoutId id="2147483752" r:id="rId18"/>
    <p:sldLayoutId id="2147483753" r:id="rId19"/>
    <p:sldLayoutId id="2147483751" r:id="rId20"/>
    <p:sldLayoutId id="2147483703" r:id="rId21"/>
    <p:sldLayoutId id="2147483730" r:id="rId22"/>
    <p:sldLayoutId id="2147483731" r:id="rId23"/>
    <p:sldLayoutId id="2147483732" r:id="rId24"/>
    <p:sldLayoutId id="2147483739" r:id="rId25"/>
    <p:sldLayoutId id="2147483738" r:id="rId26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35" r:id="rId2"/>
    <p:sldLayoutId id="2147483736" r:id="rId3"/>
    <p:sldLayoutId id="2147483755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71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8.jpg"/><Relationship Id="rId4" Type="http://schemas.openxmlformats.org/officeDocument/2006/relationships/image" Target="../media/image21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sv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svg"/><Relationship Id="rId5" Type="http://schemas.openxmlformats.org/officeDocument/2006/relationships/image" Target="../media/image230.png"/><Relationship Id="rId4" Type="http://schemas.openxmlformats.org/officeDocument/2006/relationships/image" Target="../media/image2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svg"/><Relationship Id="rId7" Type="http://schemas.openxmlformats.org/officeDocument/2006/relationships/image" Target="../media/image238.sv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7.png"/><Relationship Id="rId5" Type="http://schemas.openxmlformats.org/officeDocument/2006/relationships/image" Target="../media/image236.svg"/><Relationship Id="rId4" Type="http://schemas.openxmlformats.org/officeDocument/2006/relationships/image" Target="../media/image2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svg"/><Relationship Id="rId3" Type="http://schemas.openxmlformats.org/officeDocument/2006/relationships/image" Target="../media/image142.png"/><Relationship Id="rId7" Type="http://schemas.openxmlformats.org/officeDocument/2006/relationships/image" Target="../media/image240.png"/><Relationship Id="rId12" Type="http://schemas.openxmlformats.org/officeDocument/2006/relationships/image" Target="../media/image2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5.svg"/><Relationship Id="rId11" Type="http://schemas.openxmlformats.org/officeDocument/2006/relationships/image" Target="../media/image227.png"/><Relationship Id="rId5" Type="http://schemas.openxmlformats.org/officeDocument/2006/relationships/image" Target="../media/image144.png"/><Relationship Id="rId10" Type="http://schemas.openxmlformats.org/officeDocument/2006/relationships/image" Target="../media/image229.svg"/><Relationship Id="rId4" Type="http://schemas.openxmlformats.org/officeDocument/2006/relationships/image" Target="../media/image239.svg"/><Relationship Id="rId9" Type="http://schemas.openxmlformats.org/officeDocument/2006/relationships/image" Target="../media/image2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3.svg"/><Relationship Id="rId5" Type="http://schemas.openxmlformats.org/officeDocument/2006/relationships/image" Target="../media/image242.png"/><Relationship Id="rId4" Type="http://schemas.openxmlformats.org/officeDocument/2006/relationships/image" Target="../media/image2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233.svg"/><Relationship Id="rId7" Type="http://schemas.openxmlformats.org/officeDocument/2006/relationships/image" Target="../media/image238.sv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44.svg"/><Relationship Id="rId4" Type="http://schemas.openxmlformats.org/officeDocument/2006/relationships/image" Target="../media/image118.png"/><Relationship Id="rId9" Type="http://schemas.openxmlformats.org/officeDocument/2006/relationships/image" Target="../media/image2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svg"/><Relationship Id="rId7" Type="http://schemas.openxmlformats.org/officeDocument/2006/relationships/image" Target="../media/image238.sv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7.png"/><Relationship Id="rId5" Type="http://schemas.openxmlformats.org/officeDocument/2006/relationships/image" Target="../media/image244.svg"/><Relationship Id="rId4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7.svg"/><Relationship Id="rId5" Type="http://schemas.openxmlformats.org/officeDocument/2006/relationships/image" Target="../media/image246.png"/><Relationship Id="rId4" Type="http://schemas.openxmlformats.org/officeDocument/2006/relationships/image" Target="../media/image2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svg"/><Relationship Id="rId3" Type="http://schemas.openxmlformats.org/officeDocument/2006/relationships/image" Target="../media/image223.png"/><Relationship Id="rId7" Type="http://schemas.openxmlformats.org/officeDocument/2006/relationships/image" Target="../media/image2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svg"/><Relationship Id="rId5" Type="http://schemas.openxmlformats.org/officeDocument/2006/relationships/image" Target="../media/image230.png"/><Relationship Id="rId4" Type="http://schemas.openxmlformats.org/officeDocument/2006/relationships/image" Target="../media/image22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svg"/><Relationship Id="rId3" Type="http://schemas.openxmlformats.org/officeDocument/2006/relationships/image" Target="../media/image223.png"/><Relationship Id="rId7" Type="http://schemas.openxmlformats.org/officeDocument/2006/relationships/image" Target="../media/image2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svg"/><Relationship Id="rId5" Type="http://schemas.openxmlformats.org/officeDocument/2006/relationships/image" Target="../media/image250.png"/><Relationship Id="rId4" Type="http://schemas.openxmlformats.org/officeDocument/2006/relationships/image" Target="../media/image22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hyperlink" Target="http://www.hejainnovation.se/" TargetMode="External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hyperlink" Target="https://www.uppsala.se/innovationskraf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2.svg"/><Relationship Id="rId5" Type="http://schemas.openxmlformats.org/officeDocument/2006/relationships/image" Target="../media/image221.png"/><Relationship Id="rId4" Type="http://schemas.openxmlformats.org/officeDocument/2006/relationships/image" Target="../media/image2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svg"/><Relationship Id="rId7" Type="http://schemas.openxmlformats.org/officeDocument/2006/relationships/image" Target="../media/image228.sv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sv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svg"/><Relationship Id="rId5" Type="http://schemas.openxmlformats.org/officeDocument/2006/relationships/image" Target="../media/image230.png"/><Relationship Id="rId4" Type="http://schemas.openxmlformats.org/officeDocument/2006/relationships/image" Target="../media/image2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sv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4.sv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svg"/><Relationship Id="rId7" Type="http://schemas.openxmlformats.org/officeDocument/2006/relationships/image" Target="../media/image238.sv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7.png"/><Relationship Id="rId5" Type="http://schemas.openxmlformats.org/officeDocument/2006/relationships/image" Target="../media/image236.svg"/><Relationship Id="rId4" Type="http://schemas.openxmlformats.org/officeDocument/2006/relationships/image" Target="../media/image2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sv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svg"/><Relationship Id="rId5" Type="http://schemas.openxmlformats.org/officeDocument/2006/relationships/image" Target="../media/image230.png"/><Relationship Id="rId4" Type="http://schemas.openxmlformats.org/officeDocument/2006/relationships/image" Target="../media/image2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svg"/><Relationship Id="rId3" Type="http://schemas.openxmlformats.org/officeDocument/2006/relationships/image" Target="../media/image232.pn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6.svg"/><Relationship Id="rId5" Type="http://schemas.openxmlformats.org/officeDocument/2006/relationships/image" Target="../media/image235.png"/><Relationship Id="rId4" Type="http://schemas.openxmlformats.org/officeDocument/2006/relationships/image" Target="../media/image2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916E577-662D-154C-BF3F-EF66133952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Införa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C296E7B-8D1A-9C40-B1AE-3A1653101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399" y="1423315"/>
            <a:ext cx="4027092" cy="725108"/>
          </a:xfrm>
        </p:spPr>
        <p:txBody>
          <a:bodyPr lIns="91440" tIns="45720" rIns="91440" bIns="45720" anchor="t"/>
          <a:lstStyle/>
          <a:p>
            <a:r>
              <a:rPr lang="sv-SE" dirty="0">
                <a:cs typeface="Calibri"/>
              </a:rPr>
              <a:t>1 timme och 5 minuter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458121A-16E7-9F48-B2AA-1E1940D0B3E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En ny lösning behöver implementeras i samklang med verksamheten den skall skapa nytta i. I denna övning planerar ni för hur effekterna av lösningen kan mätas och följas upp – och inför den!</a:t>
            </a:r>
          </a:p>
        </p:txBody>
      </p:sp>
      <p:pic>
        <p:nvPicPr>
          <p:cNvPr id="20" name="Bild">
            <a:extLst>
              <a:ext uri="{FF2B5EF4-FFF2-40B4-BE49-F238E27FC236}">
                <a16:creationId xmlns:a16="http://schemas.microsoft.com/office/drawing/2014/main" id="{BF152A62-9DD1-6144-AF90-41D8017DA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latshållare för bild 6" descr="Vågig 3D-bild">
            <a:extLst>
              <a:ext uri="{FF2B5EF4-FFF2-40B4-BE49-F238E27FC236}">
                <a16:creationId xmlns:a16="http://schemas.microsoft.com/office/drawing/2014/main" id="{466497EB-9FC8-4D8B-BD5D-82D75F6B1146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4" r="15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524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5C31B9DC-649C-8D13-B0B1-D5819B05A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971" y="1423315"/>
            <a:ext cx="1083185" cy="532857"/>
          </a:xfrm>
          <a:prstGeom prst="rect">
            <a:avLst/>
          </a:prstGeom>
        </p:spPr>
      </p:pic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2113A1E9-0AD4-4B69-74E5-54CEC63288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Kommunikation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F0F5D671-6747-426D-15EC-B2EBDB074C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 min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145A3AF2-ACB2-1871-8381-69FA0AB8953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5A149AFE-F3C2-4844-A5E6-4BD19BE236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42B21365-D4D2-F5DD-E1D6-415B93CFA24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>
                <a:latin typeface="Calibri"/>
                <a:cs typeface="Calibri"/>
              </a:rPr>
              <a:t>Vid genomförandet av lösningen, </a:t>
            </a:r>
            <a:r>
              <a:rPr lang="sv-SE" dirty="0">
                <a:ea typeface="+mn-lt"/>
                <a:cs typeface="+mn-lt"/>
              </a:rPr>
              <a:t>kommer ni förutom att samverka också att behöva kommunicera och berätta om lösningen och varför den är viktig</a:t>
            </a:r>
            <a:r>
              <a:rPr lang="sv-SE" b="0" i="0" u="none" strike="noStrike" dirty="0">
                <a:effectLst/>
                <a:ea typeface="+mn-lt"/>
                <a:cs typeface="+mn-lt"/>
              </a:rPr>
              <a:t>. </a:t>
            </a:r>
            <a:endParaRPr lang="sv-SE" b="0" i="0" dirty="0">
              <a:effectLst/>
              <a:ea typeface="+mn-lt"/>
              <a:cs typeface="+mn-lt"/>
            </a:endParaRPr>
          </a:p>
          <a:p>
            <a:r>
              <a:rPr lang="sv-SE" dirty="0">
                <a:latin typeface="Calibri"/>
                <a:cs typeface="Calibri"/>
              </a:rPr>
              <a:t>Genom att planera för kommunikation kan genomförandet underlättas och ökar chansen att få andra med på tåget. </a:t>
            </a:r>
          </a:p>
          <a:p>
            <a:r>
              <a:rPr lang="sv-SE" dirty="0">
                <a:solidFill>
                  <a:srgbClr val="FFFFFF"/>
                </a:solidFill>
                <a:ea typeface="+mn-lt"/>
                <a:cs typeface="+mn-lt"/>
              </a:rPr>
              <a:t>På nästkommande sida fyller ni i en mall som stöttar i planering och genomförandet av lösningen genom kommunikation.  </a:t>
            </a:r>
          </a:p>
          <a:p>
            <a:r>
              <a:rPr lang="sv-SE" dirty="0">
                <a:solidFill>
                  <a:srgbClr val="FFFFFF"/>
                </a:solidFill>
                <a:ea typeface="+mn-lt"/>
                <a:cs typeface="+mn-lt"/>
              </a:rPr>
              <a:t>Skapa planen på nästa sida!</a:t>
            </a:r>
            <a:endParaRPr lang="sv-SE" dirty="0">
              <a:ea typeface="+mn-lt"/>
              <a:cs typeface="+mn-lt"/>
            </a:endParaRPr>
          </a:p>
          <a:p>
            <a:endParaRPr lang="sv-SE" dirty="0">
              <a:solidFill>
                <a:srgbClr val="FFFFFF"/>
              </a:solidFill>
              <a:latin typeface="Source Sans Pro Regular"/>
            </a:endParaRPr>
          </a:p>
          <a:p>
            <a:endParaRPr lang="sv-SE" dirty="0"/>
          </a:p>
          <a:p>
            <a:endParaRPr lang="sv-SE" dirty="0">
              <a:cs typeface="Calibri"/>
            </a:endParaRPr>
          </a:p>
          <a:p>
            <a:endParaRPr lang="sv-SE" dirty="0"/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18BC34E2-34F0-5FA1-33C0-697ADB356E4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sz="3200" b="1" dirty="0"/>
              <a:t>Tips när ni planerar!</a:t>
            </a:r>
          </a:p>
          <a:p>
            <a:pPr algn="l"/>
            <a:r>
              <a:rPr lang="sv-SE" sz="3200" b="0" dirty="0">
                <a:latin typeface="Calibri"/>
                <a:ea typeface="+mj-lt"/>
                <a:cs typeface="+mj-lt"/>
              </a:rPr>
              <a:t>Fundera över både kortsiktiga och långsiktiga effekter! </a:t>
            </a:r>
          </a:p>
          <a:p>
            <a:pPr marL="457200" indent="-457200" algn="l">
              <a:buChar char="•"/>
            </a:pPr>
            <a:r>
              <a:rPr lang="sv-SE" sz="3200" b="0" dirty="0">
                <a:latin typeface="Calibri"/>
                <a:ea typeface="+mj-lt"/>
                <a:cs typeface="+mj-lt"/>
              </a:rPr>
              <a:t>Vilka kortsiktiga resultat kan tidigt och snabbt kommuniceras för att visa på värdet av lösningen?</a:t>
            </a:r>
            <a:endParaRPr lang="sv-SE" sz="3200" b="0" dirty="0">
              <a:latin typeface="Calibri"/>
              <a:ea typeface="+mj-lt"/>
              <a:cs typeface="Calibri"/>
            </a:endParaRPr>
          </a:p>
          <a:p>
            <a:pPr marL="457200" indent="-457200" algn="l">
              <a:buChar char="•"/>
            </a:pPr>
            <a:r>
              <a:rPr lang="sv-SE" sz="3200" b="0" dirty="0">
                <a:latin typeface="Calibri"/>
              </a:rPr>
              <a:t>Vilka långsiktiga effekter kan kommuniceras? </a:t>
            </a:r>
            <a:endParaRPr lang="sv-SE" sz="3200" b="0" dirty="0">
              <a:latin typeface="Calibri"/>
              <a:cs typeface="Calibri"/>
            </a:endParaRPr>
          </a:p>
          <a:p>
            <a:r>
              <a:rPr lang="sv-SE" sz="3200" b="1" dirty="0">
                <a:latin typeface="Century Gothic"/>
              </a:rPr>
              <a:t> </a:t>
            </a:r>
            <a:r>
              <a:rPr lang="sv-SE" sz="3200" dirty="0">
                <a:latin typeface="Century Gothic"/>
              </a:rPr>
              <a:t>​</a:t>
            </a:r>
            <a:endParaRPr lang="sv-SE" sz="3200" dirty="0"/>
          </a:p>
          <a:p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597110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tshållare för text 43">
            <a:extLst>
              <a:ext uri="{FF2B5EF4-FFF2-40B4-BE49-F238E27FC236}">
                <a16:creationId xmlns:a16="http://schemas.microsoft.com/office/drawing/2014/main" id="{F6999BCE-598C-4F47-B1D0-95F77AADE7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559" y="1473772"/>
            <a:ext cx="1235441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Plan för kommunikation</a:t>
            </a:r>
            <a:endParaRPr kumimoji="0" lang="sv-SE" sz="7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Platshållare för text 34">
            <a:extLst>
              <a:ext uri="{FF2B5EF4-FFF2-40B4-BE49-F238E27FC236}">
                <a16:creationId xmlns:a16="http://schemas.microsoft.com/office/drawing/2014/main" id="{73E3E6B6-1DEC-474F-BC26-AC9A2843BC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15 min</a:t>
            </a:r>
          </a:p>
        </p:txBody>
      </p:sp>
      <p:sp>
        <p:nvSpPr>
          <p:cNvPr id="38" name="Platshållare för text 37">
            <a:extLst>
              <a:ext uri="{FF2B5EF4-FFF2-40B4-BE49-F238E27FC236}">
                <a16:creationId xmlns:a16="http://schemas.microsoft.com/office/drawing/2014/main" id="{69BA924D-5981-4E7E-8935-6C8CEB993F9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Skriv</a:t>
            </a:r>
          </a:p>
        </p:txBody>
      </p:sp>
      <p:sp>
        <p:nvSpPr>
          <p:cNvPr id="36" name="Platshållare för text 35">
            <a:extLst>
              <a:ext uri="{FF2B5EF4-FFF2-40B4-BE49-F238E27FC236}">
                <a16:creationId xmlns:a16="http://schemas.microsoft.com/office/drawing/2014/main" id="{29234265-7DAB-49F6-86C8-4DDE3F40DA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70" name="Platshållare för text 40">
            <a:extLst>
              <a:ext uri="{FF2B5EF4-FFF2-40B4-BE49-F238E27FC236}">
                <a16:creationId xmlns:a16="http://schemas.microsoft.com/office/drawing/2014/main" id="{C05FDBF2-DB2A-4379-ABA4-643C1D337E8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48" y="1748323"/>
            <a:ext cx="5729021" cy="1041539"/>
          </a:xfrm>
        </p:spPr>
        <p:txBody>
          <a:bodyPr/>
          <a:lstStyle/>
          <a:p>
            <a:r>
              <a:rPr lang="sv-SE" dirty="0"/>
              <a:t>Lösning:</a:t>
            </a:r>
          </a:p>
        </p:txBody>
      </p:sp>
      <p:sp>
        <p:nvSpPr>
          <p:cNvPr id="37" name="Platshållare för text 36">
            <a:extLst>
              <a:ext uri="{FF2B5EF4-FFF2-40B4-BE49-F238E27FC236}">
                <a16:creationId xmlns:a16="http://schemas.microsoft.com/office/drawing/2014/main" id="{955C3404-A40A-4FB4-8167-89E05DB0BA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</p:spPr>
        <p:txBody>
          <a:bodyPr/>
          <a:lstStyle/>
          <a:p>
            <a:r>
              <a:rPr lang="sv-SE" dirty="0"/>
              <a:t>Vad behöver kommuniceras?</a:t>
            </a:r>
          </a:p>
        </p:txBody>
      </p:sp>
      <p:sp>
        <p:nvSpPr>
          <p:cNvPr id="39" name="Platshållare för text 38">
            <a:extLst>
              <a:ext uri="{FF2B5EF4-FFF2-40B4-BE49-F238E27FC236}">
                <a16:creationId xmlns:a16="http://schemas.microsoft.com/office/drawing/2014/main" id="{6E2CB8D2-E581-4D11-ADB3-49A8A59714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/>
              <a:t>Till vem/vilka?</a:t>
            </a:r>
          </a:p>
        </p:txBody>
      </p:sp>
      <p:sp>
        <p:nvSpPr>
          <p:cNvPr id="40" name="Platshållare för text 39">
            <a:extLst>
              <a:ext uri="{FF2B5EF4-FFF2-40B4-BE49-F238E27FC236}">
                <a16:creationId xmlns:a16="http://schemas.microsoft.com/office/drawing/2014/main" id="{E66C5D56-6D8C-4B96-9D40-6EAE5D315F9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/>
              <a:t>Hur och när?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0E7F0846-142C-4573-BE73-9DF4222EFA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8619256" y="4824959"/>
            <a:ext cx="4072426" cy="530625"/>
          </a:xfrm>
        </p:spPr>
        <p:txBody>
          <a:bodyPr/>
          <a:lstStyle/>
          <a:p>
            <a:r>
              <a:rPr lang="sv-SE"/>
              <a:t>Ansvarig för genomförande</a:t>
            </a:r>
          </a:p>
        </p:txBody>
      </p:sp>
      <p:sp>
        <p:nvSpPr>
          <p:cNvPr id="42" name="Platshållare för text 41">
            <a:extLst>
              <a:ext uri="{FF2B5EF4-FFF2-40B4-BE49-F238E27FC236}">
                <a16:creationId xmlns:a16="http://schemas.microsoft.com/office/drawing/2014/main" id="{DA42AE96-8908-4980-9205-E3BAA3CA780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5" name="Platshållare för text 44">
            <a:extLst>
              <a:ext uri="{FF2B5EF4-FFF2-40B4-BE49-F238E27FC236}">
                <a16:creationId xmlns:a16="http://schemas.microsoft.com/office/drawing/2014/main" id="{A5D817B9-0C6F-4013-AA5E-CBFC217EB97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6" name="Platshållare för text 45">
            <a:extLst>
              <a:ext uri="{FF2B5EF4-FFF2-40B4-BE49-F238E27FC236}">
                <a16:creationId xmlns:a16="http://schemas.microsoft.com/office/drawing/2014/main" id="{70F3E063-877E-4ED3-BBCB-9E66615AE5C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7" name="Platshållare för text 46">
            <a:extLst>
              <a:ext uri="{FF2B5EF4-FFF2-40B4-BE49-F238E27FC236}">
                <a16:creationId xmlns:a16="http://schemas.microsoft.com/office/drawing/2014/main" id="{B1334CBF-5916-4E5B-AFB4-068267AB5809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8" name="Platshållare för text 47">
            <a:extLst>
              <a:ext uri="{FF2B5EF4-FFF2-40B4-BE49-F238E27FC236}">
                <a16:creationId xmlns:a16="http://schemas.microsoft.com/office/drawing/2014/main" id="{E904A8BB-EE1E-4241-A3E0-8459C25134A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9" name="Platshållare för text 48">
            <a:extLst>
              <a:ext uri="{FF2B5EF4-FFF2-40B4-BE49-F238E27FC236}">
                <a16:creationId xmlns:a16="http://schemas.microsoft.com/office/drawing/2014/main" id="{AA1BD957-C869-44A0-91D8-29438D87C6B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0" name="Platshållare för text 49">
            <a:extLst>
              <a:ext uri="{FF2B5EF4-FFF2-40B4-BE49-F238E27FC236}">
                <a16:creationId xmlns:a16="http://schemas.microsoft.com/office/drawing/2014/main" id="{6B58FBD9-A000-44B1-8197-FE24EAD2AD6F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1" name="Platshållare för text 50">
            <a:extLst>
              <a:ext uri="{FF2B5EF4-FFF2-40B4-BE49-F238E27FC236}">
                <a16:creationId xmlns:a16="http://schemas.microsoft.com/office/drawing/2014/main" id="{624526B8-5637-4A46-BD22-6BCA446FE563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2" name="Platshållare för text 51">
            <a:extLst>
              <a:ext uri="{FF2B5EF4-FFF2-40B4-BE49-F238E27FC236}">
                <a16:creationId xmlns:a16="http://schemas.microsoft.com/office/drawing/2014/main" id="{70C3DD26-93F9-4A06-8C7A-C0AE83DE355A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3" name="Platshållare för text 52">
            <a:extLst>
              <a:ext uri="{FF2B5EF4-FFF2-40B4-BE49-F238E27FC236}">
                <a16:creationId xmlns:a16="http://schemas.microsoft.com/office/drawing/2014/main" id="{AF667D88-E7A4-4DA1-80F5-B9DC7FC5E69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4" name="Platshållare för text 53">
            <a:extLst>
              <a:ext uri="{FF2B5EF4-FFF2-40B4-BE49-F238E27FC236}">
                <a16:creationId xmlns:a16="http://schemas.microsoft.com/office/drawing/2014/main" id="{ECF3E0D3-C337-4728-95ED-768EF1D73679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5" name="Platshållare för text 54">
            <a:extLst>
              <a:ext uri="{FF2B5EF4-FFF2-40B4-BE49-F238E27FC236}">
                <a16:creationId xmlns:a16="http://schemas.microsoft.com/office/drawing/2014/main" id="{654E12FF-59B4-4BF0-B21F-CBB0452E8A1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6" name="Platshållare för text 55">
            <a:extLst>
              <a:ext uri="{FF2B5EF4-FFF2-40B4-BE49-F238E27FC236}">
                <a16:creationId xmlns:a16="http://schemas.microsoft.com/office/drawing/2014/main" id="{8075D0A7-E187-4A94-8218-15676489B913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7" name="Platshållare för text 56">
            <a:extLst>
              <a:ext uri="{FF2B5EF4-FFF2-40B4-BE49-F238E27FC236}">
                <a16:creationId xmlns:a16="http://schemas.microsoft.com/office/drawing/2014/main" id="{0139F76D-1854-4E08-891B-702DBFA52B0C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8" name="Platshållare för text 57">
            <a:extLst>
              <a:ext uri="{FF2B5EF4-FFF2-40B4-BE49-F238E27FC236}">
                <a16:creationId xmlns:a16="http://schemas.microsoft.com/office/drawing/2014/main" id="{5E972545-D557-47E7-A7C3-F3969AE9D9C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9" name="Platshållare för text 58">
            <a:extLst>
              <a:ext uri="{FF2B5EF4-FFF2-40B4-BE49-F238E27FC236}">
                <a16:creationId xmlns:a16="http://schemas.microsoft.com/office/drawing/2014/main" id="{6C09FCF6-2F87-4103-8AFA-BD81DB9E061B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0" name="Platshållare för text 59">
            <a:extLst>
              <a:ext uri="{FF2B5EF4-FFF2-40B4-BE49-F238E27FC236}">
                <a16:creationId xmlns:a16="http://schemas.microsoft.com/office/drawing/2014/main" id="{E6B8C0D7-0AEA-4468-A6C4-971A44F15302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1" name="Platshållare för text 60">
            <a:extLst>
              <a:ext uri="{FF2B5EF4-FFF2-40B4-BE49-F238E27FC236}">
                <a16:creationId xmlns:a16="http://schemas.microsoft.com/office/drawing/2014/main" id="{0B31B8B6-E4FC-4333-A049-EBE88C33858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2" name="Platshållare för text 61">
            <a:extLst>
              <a:ext uri="{FF2B5EF4-FFF2-40B4-BE49-F238E27FC236}">
                <a16:creationId xmlns:a16="http://schemas.microsoft.com/office/drawing/2014/main" id="{CDAD20E4-EC4D-4B8C-9330-183B00E27514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3" name="Platshållare för text 62">
            <a:extLst>
              <a:ext uri="{FF2B5EF4-FFF2-40B4-BE49-F238E27FC236}">
                <a16:creationId xmlns:a16="http://schemas.microsoft.com/office/drawing/2014/main" id="{BFDB3A04-2704-447A-B06A-AEDEF1FBBB4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4" name="Platshållare för text 63">
            <a:extLst>
              <a:ext uri="{FF2B5EF4-FFF2-40B4-BE49-F238E27FC236}">
                <a16:creationId xmlns:a16="http://schemas.microsoft.com/office/drawing/2014/main" id="{81C18931-904C-4BEA-9F3D-071B22E670AD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5" name="Platshållare för text 64">
            <a:extLst>
              <a:ext uri="{FF2B5EF4-FFF2-40B4-BE49-F238E27FC236}">
                <a16:creationId xmlns:a16="http://schemas.microsoft.com/office/drawing/2014/main" id="{752F3271-B670-4FC2-BFD7-DDC73054AC9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6" name="Platshållare för text 65">
            <a:extLst>
              <a:ext uri="{FF2B5EF4-FFF2-40B4-BE49-F238E27FC236}">
                <a16:creationId xmlns:a16="http://schemas.microsoft.com/office/drawing/2014/main" id="{230EF948-EEB8-4DF5-9DBA-0F92D445BB19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7" name="Platshållare för text 66">
            <a:extLst>
              <a:ext uri="{FF2B5EF4-FFF2-40B4-BE49-F238E27FC236}">
                <a16:creationId xmlns:a16="http://schemas.microsoft.com/office/drawing/2014/main" id="{8AB3C7DA-0193-49AD-83BB-9538595FAFE1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8" name="Gruppera">
            <a:extLst>
              <a:ext uri="{FF2B5EF4-FFF2-40B4-BE49-F238E27FC236}">
                <a16:creationId xmlns:a16="http://schemas.microsoft.com/office/drawing/2014/main" id="{D4F66B31-79EA-4666-8FFF-D40442012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40268" y="1320888"/>
            <a:ext cx="617152" cy="617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Bild">
            <a:extLst>
              <a:ext uri="{FF2B5EF4-FFF2-40B4-BE49-F238E27FC236}">
                <a16:creationId xmlns:a16="http://schemas.microsoft.com/office/drawing/2014/main" id="{2FFD3054-6146-4D3B-95E3-711490581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78916" y="1227599"/>
            <a:ext cx="1024663" cy="860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Bild 70">
            <a:extLst>
              <a:ext uri="{FF2B5EF4-FFF2-40B4-BE49-F238E27FC236}">
                <a16:creationId xmlns:a16="http://schemas.microsoft.com/office/drawing/2014/main" id="{0CC40BF5-878E-49F7-837C-08D056C75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8971" y="1423315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5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162072D4-1EB2-144D-9921-C94DD9788C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Redo att införa?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22141441-5F21-F846-8139-D44E824FD9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>
                <a:cs typeface="Calibri"/>
              </a:rPr>
              <a:t>2 min</a:t>
            </a:r>
            <a:endParaRPr lang="sv-SE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FFD2BE82-4DC1-C642-9E55-7AE713D7D30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lIns="91440" tIns="45720" rIns="91440" bIns="45720" anchor="t"/>
          <a:lstStyle/>
          <a:p>
            <a:r>
              <a:rPr lang="sv-SE">
                <a:cs typeface="Calibri"/>
              </a:rPr>
              <a:t>Bocka av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8025E3C2-EF45-FD4F-A2ED-16B6D640C7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sv-SE">
                <a:cs typeface="Calibri"/>
              </a:rPr>
              <a:t>Grupp</a:t>
            </a:r>
            <a:endParaRPr lang="sv-SE"/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DA4E6B5D-6EEE-B14E-99B6-E40A3534A94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90867" cy="5933650"/>
          </a:xfrm>
        </p:spPr>
        <p:txBody>
          <a:bodyPr lIns="91440" tIns="45720" rIns="91440" bIns="45720" anchor="t"/>
          <a:lstStyle/>
          <a:p>
            <a:pPr fontAlgn="base"/>
            <a:r>
              <a:rPr lang="sv-SE">
                <a:latin typeface="Calibri"/>
                <a:cs typeface="Calibri"/>
              </a:rPr>
              <a:t>Planerna är klara! Är alla med på att ni är redo att införa lösningen?</a:t>
            </a:r>
            <a:endParaRPr lang="en-US" b="0" i="0">
              <a:effectLst/>
              <a:latin typeface="Calibri"/>
              <a:cs typeface="Calibri"/>
            </a:endParaRPr>
          </a:p>
          <a:p>
            <a:r>
              <a:rPr lang="sv-SE" b="1"/>
              <a:t>Svarar ni nej på någon fråga? </a:t>
            </a:r>
            <a:endParaRPr lang="sv-SE" b="1">
              <a:cs typeface="Calibri"/>
            </a:endParaRPr>
          </a:p>
          <a:p>
            <a:r>
              <a:rPr lang="sv-SE"/>
              <a:t>Gå tillbaka och se över planeringen och vad som behöver göras för att kunna svara ja på samtliga punkter. </a:t>
            </a:r>
            <a:endParaRPr lang="sv-SE">
              <a:cs typeface="Calibri"/>
            </a:endParaRPr>
          </a:p>
          <a:p>
            <a:r>
              <a:rPr lang="sv-SE" b="1"/>
              <a:t>Svarar ni ja på alla frågor?</a:t>
            </a:r>
          </a:p>
          <a:p>
            <a:r>
              <a:rPr lang="sv-SE"/>
              <a:t>Gå vidare till Pröva!</a:t>
            </a:r>
          </a:p>
        </p:txBody>
      </p:sp>
      <p:sp>
        <p:nvSpPr>
          <p:cNvPr id="144" name="Platshållare för text 143">
            <a:extLst>
              <a:ext uri="{FF2B5EF4-FFF2-40B4-BE49-F238E27FC236}">
                <a16:creationId xmlns:a16="http://schemas.microsoft.com/office/drawing/2014/main" id="{14D4681A-4F3D-A149-9447-9577BEC68A0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0365" y="334528"/>
            <a:ext cx="7771741" cy="537215"/>
          </a:xfrm>
        </p:spPr>
        <p:txBody>
          <a:bodyPr/>
          <a:lstStyle/>
          <a:p>
            <a:r>
              <a:rPr lang="sv-SE" dirty="0"/>
              <a:t>Svara genom att dra bock eller kryss till varje påstående. </a:t>
            </a:r>
            <a:r>
              <a:rPr lang="sv-SE" i="0" u="none" strike="noStrike" dirty="0">
                <a:solidFill>
                  <a:srgbClr val="F4ECDE"/>
                </a:solidFill>
                <a:effectLst/>
                <a:latin typeface="Calibri"/>
                <a:cs typeface="Calibri"/>
              </a:rPr>
              <a:t>Sätt ett kryss i ringarna för nej och en bock för ja. </a:t>
            </a:r>
            <a:endParaRPr lang="en-US" i="0" dirty="0">
              <a:solidFill>
                <a:srgbClr val="091D23"/>
              </a:solidFill>
              <a:effectLst/>
              <a:latin typeface="Calibri"/>
              <a:cs typeface="Calibri"/>
            </a:endParaRPr>
          </a:p>
          <a:p>
            <a:endParaRPr lang="sv-SE" dirty="0"/>
          </a:p>
        </p:txBody>
      </p:sp>
      <p:pic>
        <p:nvPicPr>
          <p:cNvPr id="54" name="Bild 53" descr="Bock för att svara &quot;ja&quot;">
            <a:extLst>
              <a:ext uri="{FF2B5EF4-FFF2-40B4-BE49-F238E27FC236}">
                <a16:creationId xmlns:a16="http://schemas.microsoft.com/office/drawing/2014/main" id="{FF225671-2A1D-184B-B33D-1D462A92DF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834185" y="603136"/>
            <a:ext cx="1065767" cy="839291"/>
          </a:xfrm>
          <a:prstGeom prst="rect">
            <a:avLst/>
          </a:prstGeom>
        </p:spPr>
      </p:pic>
      <p:pic>
        <p:nvPicPr>
          <p:cNvPr id="57" name="Bild 56" descr="Bock för att svara &quot;nej&quot;">
            <a:extLst>
              <a:ext uri="{FF2B5EF4-FFF2-40B4-BE49-F238E27FC236}">
                <a16:creationId xmlns:a16="http://schemas.microsoft.com/office/drawing/2014/main" id="{A871CD3B-5973-824B-A715-C2CF470D96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680166" y="603136"/>
            <a:ext cx="1021457" cy="1021457"/>
          </a:xfrm>
          <a:prstGeom prst="rect">
            <a:avLst/>
          </a:prstGeom>
        </p:spPr>
      </p:pic>
      <p:sp>
        <p:nvSpPr>
          <p:cNvPr id="75" name="Platshållare för text 74">
            <a:extLst>
              <a:ext uri="{FF2B5EF4-FFF2-40B4-BE49-F238E27FC236}">
                <a16:creationId xmlns:a16="http://schemas.microsoft.com/office/drawing/2014/main" id="{9E57D793-DCD6-504C-8979-21AEE0F7D84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sv-SE"/>
              <a:t>Ja</a:t>
            </a:r>
          </a:p>
        </p:txBody>
      </p:sp>
      <p:sp>
        <p:nvSpPr>
          <p:cNvPr id="76" name="Platshållare för text 75">
            <a:extLst>
              <a:ext uri="{FF2B5EF4-FFF2-40B4-BE49-F238E27FC236}">
                <a16:creationId xmlns:a16="http://schemas.microsoft.com/office/drawing/2014/main" id="{E62694D4-DD56-0D45-9941-EA589EB5C5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sv-SE"/>
              <a:t>Nej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FCFB67B3-FF3C-6041-9B47-8842119D750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/>
              <a:t>Det finns en plan för kommunikation av lösningen.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FAC4BA99-38F2-0F43-BF81-250A9C09E96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/>
              <a:t>Det finns en plan för vem vi behöver samverka med och hur.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C3DC285A-0D9D-C04E-9476-0DEC0F9E5AC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560158"/>
            <a:ext cx="10126784" cy="913835"/>
          </a:xfrm>
        </p:spPr>
        <p:txBody>
          <a:bodyPr/>
          <a:lstStyle/>
          <a:p>
            <a:r>
              <a:rPr lang="sv-SE"/>
              <a:t>Det finns en plan för att mäta och hämta hem effekter.</a:t>
            </a:r>
          </a:p>
        </p:txBody>
      </p:sp>
      <p:pic>
        <p:nvPicPr>
          <p:cNvPr id="58" name="Bild">
            <a:extLst>
              <a:ext uri="{FF2B5EF4-FFF2-40B4-BE49-F238E27FC236}">
                <a16:creationId xmlns:a16="http://schemas.microsoft.com/office/drawing/2014/main" id="{7B0A3B10-0FD7-EF49-80D7-D0273DEA4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10856" y="1227231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ruppera">
            <a:extLst>
              <a:ext uri="{FF2B5EF4-FFF2-40B4-BE49-F238E27FC236}">
                <a16:creationId xmlns:a16="http://schemas.microsoft.com/office/drawing/2014/main" id="{489EDB89-0665-FC49-9557-0937EA13A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7A0530E6-499A-434A-927C-2D41A7D35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18971" y="1423315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57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E874B50-D0F9-428F-BF89-6937051B95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Pröva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830A11A-0663-16F5-CA8C-D480C25FCD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Enligt plan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F5C1D86-FAB1-E641-5974-8FC121BAC6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pic>
        <p:nvPicPr>
          <p:cNvPr id="6" name="Bild">
            <a:extLst>
              <a:ext uri="{FF2B5EF4-FFF2-40B4-BE49-F238E27FC236}">
                <a16:creationId xmlns:a16="http://schemas.microsoft.com/office/drawing/2014/main" id="{EA57FBA3-B051-4D66-B23C-194E05B39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7580986F-7A47-4F82-BFF3-26F4ED45C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7822" y="1391188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74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2534C7D2-D25F-4B1A-9848-08D3CFE64B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899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Genomför!</a:t>
            </a:r>
            <a:endParaRPr kumimoji="0" lang="sv-SE" sz="7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8E386EF-CD41-441B-B89E-4869AADFD9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 min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7CF666CA-3247-4437-8CFA-859DF8A9163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A2C0A13-A9D0-4C18-8B19-25BC0B68B3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6D948899-609E-4444-A2D5-DF5D21043BC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/>
              <a:t>Nu har ni de förberedelser på plats som behövs för att genomföra lösningen! </a:t>
            </a:r>
          </a:p>
          <a:p>
            <a:r>
              <a:rPr lang="sv-SE"/>
              <a:t>Stort lycka till i genomförandet och vi hoppas att lösningen skapar stort värde för användaren.</a:t>
            </a:r>
          </a:p>
          <a:p>
            <a:endParaRPr lang="sv-SE"/>
          </a:p>
          <a:p>
            <a:r>
              <a:rPr lang="sv-SE">
                <a:cs typeface="Calibri"/>
              </a:rPr>
              <a:t>Ni hittar några tips på nästa sida!</a:t>
            </a:r>
          </a:p>
          <a:p>
            <a:endParaRPr lang="sv-SE"/>
          </a:p>
          <a:p>
            <a:endParaRPr lang="sv-SE"/>
          </a:p>
          <a:p>
            <a:endParaRPr lang="sv-SE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6EEABE44-DEC1-47FB-8090-2FC7F9855FA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19087" y="5795198"/>
            <a:ext cx="7052988" cy="2125604"/>
          </a:xfrm>
        </p:spPr>
        <p:txBody>
          <a:bodyPr/>
          <a:lstStyle/>
          <a:p>
            <a:r>
              <a:rPr lang="sv-SE"/>
              <a:t>Följ upp:</a:t>
            </a:r>
          </a:p>
          <a:p>
            <a:r>
              <a:rPr lang="sv-SE"/>
              <a:t>Återkom till denna övning enligt datum i genomförandeplanen. </a:t>
            </a:r>
          </a:p>
          <a:p>
            <a:r>
              <a:rPr lang="sv-SE"/>
              <a:t>Planera redan nu in i kalendern, när ni ska återkomma hit! </a:t>
            </a:r>
          </a:p>
          <a:p>
            <a:endParaRPr lang="sv-SE"/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32E3B73C-48B3-4D30-9058-4EF7F9E59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7CB87A52-9CEE-4005-8A0E-3F677532A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15738" y="1183054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11FB7555-CEFA-4882-97BA-7732E40C2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1402" y="1423316"/>
            <a:ext cx="1083185" cy="532857"/>
          </a:xfrm>
          <a:prstGeom prst="rect">
            <a:avLst/>
          </a:prstGeom>
        </p:spPr>
      </p:pic>
      <p:pic>
        <p:nvPicPr>
          <p:cNvPr id="17" name="Bild 16">
            <a:extLst>
              <a:ext uri="{FF2B5EF4-FFF2-40B4-BE49-F238E27FC236}">
                <a16:creationId xmlns:a16="http://schemas.microsoft.com/office/drawing/2014/main" id="{A9B2E0D5-4802-4A36-8A30-279DB63B3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55984" y="9231938"/>
            <a:ext cx="2898866" cy="372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85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uppera">
            <a:extLst>
              <a:ext uri="{FF2B5EF4-FFF2-40B4-BE49-F238E27FC236}">
                <a16:creationId xmlns:a16="http://schemas.microsoft.com/office/drawing/2014/main" id="{2DC2A4A1-27BB-4C3C-AB50-BA367F59E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413C8419-270F-421A-BEB8-6F61497B9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Bild 16">
            <a:extLst>
              <a:ext uri="{FF2B5EF4-FFF2-40B4-BE49-F238E27FC236}">
                <a16:creationId xmlns:a16="http://schemas.microsoft.com/office/drawing/2014/main" id="{76F565F8-ACC0-4839-985A-C3C710AB2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8971" y="1423315"/>
            <a:ext cx="1083185" cy="532857"/>
          </a:xfrm>
          <a:prstGeom prst="rect">
            <a:avLst/>
          </a:prstGeom>
        </p:spPr>
      </p:pic>
      <p:sp>
        <p:nvSpPr>
          <p:cNvPr id="30" name="Platshållare för text 29">
            <a:extLst>
              <a:ext uri="{FF2B5EF4-FFF2-40B4-BE49-F238E27FC236}">
                <a16:creationId xmlns:a16="http://schemas.microsoft.com/office/drawing/2014/main" id="{63AC331E-9333-0B43-F4D1-376CC47BAE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Tips!</a:t>
            </a:r>
          </a:p>
        </p:txBody>
      </p:sp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6463280C-2AFD-F2B5-ACB9-2B1A9B264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 min</a:t>
            </a:r>
          </a:p>
        </p:txBody>
      </p:sp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4E483661-6421-C2E4-BB29-7D2C856AB31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F09B35EF-5866-79D9-9ED1-BC4F1AA9C5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FED90288-A8B1-5A89-2F74-AA60EDE27F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 b="1">
                <a:latin typeface="+mj-lt"/>
              </a:rPr>
              <a:t>Tiden </a:t>
            </a:r>
            <a:r>
              <a:rPr lang="sv-SE"/>
              <a:t>- </a:t>
            </a:r>
            <a:r>
              <a:rPr lang="sv-SE">
                <a:cs typeface="Calibri"/>
              </a:rPr>
              <a:t>Hur lång tid det tar att införa lösningen beror på er planering av effekter, samverkan och kommunikation. Följ planerna och lita på er process!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764F2C1B-E10D-CB57-0EB1-A98672D82A6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sv-SE" b="1">
                <a:latin typeface="+mj-lt"/>
              </a:rPr>
              <a:t>Mandat</a:t>
            </a:r>
            <a:r>
              <a:rPr lang="sv-SE"/>
              <a:t> – Att införa lösningen kan kräva godkännande och hjälp av chefer och ledning. Känn er trygga i att ni gjort ert arbete och var inte rädda för att berätta om er lösning och be om hjälp!</a:t>
            </a:r>
          </a:p>
          <a:p>
            <a:endParaRPr lang="sv-SE"/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02A9538F-12AA-5BA8-3FBA-E09859059A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sv-SE" b="1">
                <a:latin typeface="+mj-lt"/>
              </a:rPr>
              <a:t>Nyttan </a:t>
            </a:r>
            <a:r>
              <a:rPr lang="sv-SE"/>
              <a:t>– Kom ihåg varför ni arbetat fram lösningen och vilka som får nytta av den. Kämpa sista biten för införandet av lösningen och var stolta över er insats!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9859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816222F-C1DF-864A-720F-A727D5EC9F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Utveckla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02254A6-EB43-2B44-9856-7D39EF4B7B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>
                <a:cs typeface="Calibri"/>
              </a:rPr>
              <a:t>10 min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ECC827B-2521-05C1-8A66-C5184B731F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1187A128-D573-4C87-BF07-5183E3005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72699" y="1454584"/>
            <a:ext cx="544999" cy="47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11577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651E4DE6-2196-416E-8252-CDD4D7C31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5CC07F1F-B030-AF11-3577-3BADB11E8E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Hur har det gått?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A7D3B2AB-4E0C-144F-EBBB-587BAEBC36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 min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A8BC18C5-6980-FDC7-2A15-15D15856339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B27D475B-827E-A4DF-4665-BB47DD4534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3B961F19-D3A8-AD86-10AF-4C63C56B54C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/>
              <a:t>Nu när det har gått en tid är det dags att reflektera över genomförandet. </a:t>
            </a:r>
          </a:p>
          <a:p>
            <a:r>
              <a:rPr lang="sv-SE"/>
              <a:t>Vad har du uppskattat med övningen, finns det något du saknade och vad ser du fram emot i det fortsätta genomförandet. </a:t>
            </a:r>
            <a:endParaRPr lang="sv-SE">
              <a:cs typeface="Calibri"/>
            </a:endParaRPr>
          </a:p>
          <a:p>
            <a:endParaRPr lang="sv-SE">
              <a:cs typeface="Calibri"/>
            </a:endParaRPr>
          </a:p>
          <a:p>
            <a:r>
              <a:rPr lang="sv-SE"/>
              <a:t>Reflektera enskilt över de tre frågorna på nästa sida. Dela sedan med er i gruppen. </a:t>
            </a:r>
            <a:endParaRPr lang="sv-SE">
              <a:cs typeface="Calibri"/>
            </a:endParaRPr>
          </a:p>
          <a:p>
            <a:endParaRPr lang="sv-SE"/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6E865152-EDC1-2FA1-7AD0-B2CD6757C97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sz="3600"/>
              <a:t>Reflektera och fyll i mallen på nästa sida!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4999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tshållare för text 47">
            <a:extLst>
              <a:ext uri="{FF2B5EF4-FFF2-40B4-BE49-F238E27FC236}">
                <a16:creationId xmlns:a16="http://schemas.microsoft.com/office/drawing/2014/main" id="{A21D0679-48A5-7E3A-832E-90D65AC4E7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Lärdomar och insikter</a:t>
            </a:r>
          </a:p>
        </p:txBody>
      </p:sp>
      <p:sp>
        <p:nvSpPr>
          <p:cNvPr id="45" name="Platshållare för text 44">
            <a:extLst>
              <a:ext uri="{FF2B5EF4-FFF2-40B4-BE49-F238E27FC236}">
                <a16:creationId xmlns:a16="http://schemas.microsoft.com/office/drawing/2014/main" id="{DF24CF97-C052-5085-0AC8-8DEC1E8B63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9 min</a:t>
            </a:r>
          </a:p>
        </p:txBody>
      </p:sp>
      <p:sp>
        <p:nvSpPr>
          <p:cNvPr id="47" name="Platshållare för text 46">
            <a:extLst>
              <a:ext uri="{FF2B5EF4-FFF2-40B4-BE49-F238E27FC236}">
                <a16:creationId xmlns:a16="http://schemas.microsoft.com/office/drawing/2014/main" id="{CF583633-4B0D-0FA6-8869-95758565C51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Skriva</a:t>
            </a:r>
          </a:p>
        </p:txBody>
      </p:sp>
      <p:sp>
        <p:nvSpPr>
          <p:cNvPr id="46" name="Platshållare för text 45">
            <a:extLst>
              <a:ext uri="{FF2B5EF4-FFF2-40B4-BE49-F238E27FC236}">
                <a16:creationId xmlns:a16="http://schemas.microsoft.com/office/drawing/2014/main" id="{9162A85B-3681-FB9C-3BE0-3D1112CE78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Bild">
            <a:extLst>
              <a:ext uri="{FF2B5EF4-FFF2-40B4-BE49-F238E27FC236}">
                <a16:creationId xmlns:a16="http://schemas.microsoft.com/office/drawing/2014/main" id="{BEC1E867-0BF3-394F-86A9-5D96294E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Bild">
            <a:extLst>
              <a:ext uri="{FF2B5EF4-FFF2-40B4-BE49-F238E27FC236}">
                <a16:creationId xmlns:a16="http://schemas.microsoft.com/office/drawing/2014/main" id="{2674530C-3B9B-4A7F-ADB1-14D143096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Platshållare för text 51">
            <a:extLst>
              <a:ext uri="{FF2B5EF4-FFF2-40B4-BE49-F238E27FC236}">
                <a16:creationId xmlns:a16="http://schemas.microsoft.com/office/drawing/2014/main" id="{F9075DB6-E3FC-6BC6-7951-21B11B3DE88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/>
              <a:t>Det här uppskattade jag med övningen:</a:t>
            </a:r>
          </a:p>
        </p:txBody>
      </p:sp>
      <p:sp>
        <p:nvSpPr>
          <p:cNvPr id="49" name="Platshållare för text 48">
            <a:extLst>
              <a:ext uri="{FF2B5EF4-FFF2-40B4-BE49-F238E27FC236}">
                <a16:creationId xmlns:a16="http://schemas.microsoft.com/office/drawing/2014/main" id="{CEA2AE25-C89A-CD8B-DBE7-9C590E667A0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3" name="Platshållare för text 52">
            <a:extLst>
              <a:ext uri="{FF2B5EF4-FFF2-40B4-BE49-F238E27FC236}">
                <a16:creationId xmlns:a16="http://schemas.microsoft.com/office/drawing/2014/main" id="{DB663A1E-DB89-FC75-74CD-1FF5AA4A22A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437222" y="5824535"/>
            <a:ext cx="6226848" cy="857250"/>
          </a:xfrm>
        </p:spPr>
        <p:txBody>
          <a:bodyPr/>
          <a:lstStyle/>
          <a:p>
            <a:r>
              <a:rPr lang="sv-SE"/>
              <a:t>Det här saknade jag med övningen och kommer att åtgärda:  </a:t>
            </a:r>
          </a:p>
        </p:txBody>
      </p:sp>
      <p:sp>
        <p:nvSpPr>
          <p:cNvPr id="50" name="Platshållare för text 49">
            <a:extLst>
              <a:ext uri="{FF2B5EF4-FFF2-40B4-BE49-F238E27FC236}">
                <a16:creationId xmlns:a16="http://schemas.microsoft.com/office/drawing/2014/main" id="{A0531052-8FF1-C726-09FE-80C35786C1C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4" name="Platshållare för text 53">
            <a:extLst>
              <a:ext uri="{FF2B5EF4-FFF2-40B4-BE49-F238E27FC236}">
                <a16:creationId xmlns:a16="http://schemas.microsoft.com/office/drawing/2014/main" id="{BA94553C-C4B3-67A5-E724-9F8CAF0E608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/>
              <a:t>Det här ser jag fram emot att fortsätta genomföra:</a:t>
            </a:r>
          </a:p>
        </p:txBody>
      </p:sp>
      <p:sp>
        <p:nvSpPr>
          <p:cNvPr id="51" name="Platshållare för text 50">
            <a:extLst>
              <a:ext uri="{FF2B5EF4-FFF2-40B4-BE49-F238E27FC236}">
                <a16:creationId xmlns:a16="http://schemas.microsoft.com/office/drawing/2014/main" id="{AA661AF2-B0E5-4A02-4AD0-83894C5B85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1948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text 12" descr="Rubrik">
            <a:extLst>
              <a:ext uri="{FF2B5EF4-FFF2-40B4-BE49-F238E27FC236}">
                <a16:creationId xmlns:a16="http://schemas.microsoft.com/office/drawing/2014/main" id="{962D078C-8F02-209C-8089-F94D1232EA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110563"/>
            <a:ext cx="10500475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Dokumentets syfte</a:t>
            </a:r>
          </a:p>
        </p:txBody>
      </p:sp>
      <p:sp>
        <p:nvSpPr>
          <p:cNvPr id="29" name="Platshållare för text 4">
            <a:extLst>
              <a:ext uri="{FF2B5EF4-FFF2-40B4-BE49-F238E27FC236}">
                <a16:creationId xmlns:a16="http://schemas.microsoft.com/office/drawing/2014/main" id="{115CA5D3-328E-1B1F-D5D4-19EB3F32AC2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5842461"/>
            <a:ext cx="10444534" cy="4013318"/>
          </a:xfrm>
        </p:spPr>
        <p:txBody>
          <a:bodyPr/>
          <a:lstStyle/>
          <a:p>
            <a:r>
              <a:rPr lang="sv-SE" b="1"/>
              <a:t>Detta dokument är en prototyp av Lärandeprojektet för innovationsledning (2021-2022). </a:t>
            </a:r>
          </a:p>
          <a:p>
            <a:r>
              <a:rPr lang="sv-SE"/>
              <a:t>Ett projekt av Uppsala kommun tillsammans med Helsingborgs stad, och flera andra kommuner. Vinnova finansierade arbetet. </a:t>
            </a:r>
          </a:p>
          <a:p>
            <a:r>
              <a:rPr lang="sv-SE"/>
              <a:t>I vetskap om informationen på denna sida får innehållet delas.</a:t>
            </a:r>
          </a:p>
        </p:txBody>
      </p:sp>
      <p:sp>
        <p:nvSpPr>
          <p:cNvPr id="30" name="Platshållare för text 8">
            <a:extLst>
              <a:ext uri="{FF2B5EF4-FFF2-40B4-BE49-F238E27FC236}">
                <a16:creationId xmlns:a16="http://schemas.microsoft.com/office/drawing/2014/main" id="{404443FD-25CA-DA88-03A7-65E10C018FA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</p:spPr>
        <p:txBody>
          <a:bodyPr/>
          <a:lstStyle/>
          <a:p>
            <a:r>
              <a:rPr lang="sv-SE" b="1" dirty="0">
                <a:latin typeface="+mj-lt"/>
              </a:rPr>
              <a:t>Mer info:</a:t>
            </a:r>
          </a:p>
          <a:p>
            <a:r>
              <a:rPr lang="sv-SE" b="1" dirty="0"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www.hejainnovation.se</a:t>
            </a:r>
            <a:r>
              <a:rPr lang="sv-SE" b="1" dirty="0">
                <a:latin typeface="Calibri"/>
              </a:rPr>
              <a:t> </a:t>
            </a:r>
          </a:p>
          <a:p>
            <a:r>
              <a:rPr lang="sv-SE" b="1" dirty="0" err="1">
                <a:latin typeface="Calibri"/>
                <a:hlinkClick r:id="rId4"/>
              </a:rPr>
              <a:t>uppsala.se</a:t>
            </a:r>
            <a:r>
              <a:rPr lang="sv-SE" b="1" dirty="0">
                <a:latin typeface="Calibri"/>
                <a:hlinkClick r:id="rId4"/>
              </a:rPr>
              <a:t>/innovationskraft </a:t>
            </a:r>
            <a:endParaRPr lang="sv-SE" b="1" dirty="0">
              <a:latin typeface="Calibri"/>
            </a:endParaRPr>
          </a:p>
          <a:p>
            <a:r>
              <a:rPr lang="sv-SE" b="1" dirty="0" err="1">
                <a:latin typeface="Calibri"/>
              </a:rPr>
              <a:t>innovation@uppsala.se</a:t>
            </a:r>
            <a:endParaRPr lang="sv-SE" b="1" dirty="0">
              <a:latin typeface="Calibri"/>
            </a:endParaRPr>
          </a:p>
        </p:txBody>
      </p:sp>
      <p:pic>
        <p:nvPicPr>
          <p:cNvPr id="24" name="Bildobjekt 23" descr="Logga: HEJA Innovation.">
            <a:extLst>
              <a:ext uri="{FF2B5EF4-FFF2-40B4-BE49-F238E27FC236}">
                <a16:creationId xmlns:a16="http://schemas.microsoft.com/office/drawing/2014/main" id="{F4B796E3-F389-4D49-9B23-A701E5D65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17" y="11612089"/>
            <a:ext cx="3323298" cy="1119275"/>
          </a:xfrm>
          <a:prstGeom prst="rect">
            <a:avLst/>
          </a:prstGeom>
        </p:spPr>
      </p:pic>
      <p:pic>
        <p:nvPicPr>
          <p:cNvPr id="18" name="Picture 2" descr="Logga: Vinnova Sveriges innovationsmyndighet">
            <a:extLst>
              <a:ext uri="{FF2B5EF4-FFF2-40B4-BE49-F238E27FC236}">
                <a16:creationId xmlns:a16="http://schemas.microsoft.com/office/drawing/2014/main" id="{CEE2E132-84AB-49A2-A856-2A6B7430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68" y="11695236"/>
            <a:ext cx="4460004" cy="9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ogga: Uppsala kommun">
            <a:extLst>
              <a:ext uri="{FF2B5EF4-FFF2-40B4-BE49-F238E27FC236}">
                <a16:creationId xmlns:a16="http://schemas.microsoft.com/office/drawing/2014/main" id="{1E787AA1-6C61-4692-B1E7-E81D74D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0" b="-795"/>
          <a:stretch/>
        </p:blipFill>
        <p:spPr bwMode="auto">
          <a:xfrm>
            <a:off x="14623724" y="11674547"/>
            <a:ext cx="2830830" cy="10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ga: Helsingborg stad">
            <a:extLst>
              <a:ext uri="{FF2B5EF4-FFF2-40B4-BE49-F238E27FC236}">
                <a16:creationId xmlns:a16="http://schemas.microsoft.com/office/drawing/2014/main" id="{5A1BB2A1-3B7A-412B-A796-F3DC7A26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261" y="11666644"/>
            <a:ext cx="3665671" cy="10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6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41E681EC-F6A7-B24B-9656-93E2EA89C2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Övningens steg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157613C7-B071-FB40-A5CC-EC1CCBBBE42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 lIns="91440" tIns="45720" rIns="91440" bIns="45720" anchor="t"/>
          <a:lstStyle/>
          <a:p>
            <a:r>
              <a:rPr lang="sv-SE" dirty="0">
                <a:ea typeface="+mn-lt"/>
                <a:cs typeface="+mn-lt"/>
              </a:rPr>
              <a:t>I den här övningen guidas ni i planeringen inför att en ny lösning ska implementeras i verksamheten och hur redan identifierade effekter av lösningen kan mätas och följas upp.</a:t>
            </a:r>
          </a:p>
          <a:p>
            <a:endParaRPr lang="sv-SE" dirty="0">
              <a:ea typeface="+mn-lt"/>
              <a:cs typeface="+mn-lt"/>
            </a:endParaRPr>
          </a:p>
          <a:p>
            <a:endParaRPr lang="sv-SE" dirty="0">
              <a:ea typeface="+mn-lt"/>
              <a:cs typeface="+mn-lt"/>
            </a:endParaRPr>
          </a:p>
          <a:p>
            <a:endParaRPr lang="sv-SE" dirty="0">
              <a:cs typeface="Calibri"/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FA8501D-74AF-1542-B9B1-F1EDD86248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35943" y="4060088"/>
            <a:ext cx="8080311" cy="1770273"/>
          </a:xfrm>
        </p:spPr>
        <p:txBody>
          <a:bodyPr lIns="91440" tIns="45720" rIns="91440" bIns="45720" anchor="t" anchorCtr="0"/>
          <a:lstStyle/>
          <a:p>
            <a:r>
              <a:rPr lang="sv-SE" b="1" dirty="0">
                <a:latin typeface="+mj-lt"/>
              </a:rPr>
              <a:t>Börja </a:t>
            </a:r>
            <a:r>
              <a:rPr lang="sv-SE" dirty="0"/>
              <a:t>med att skapa planer </a:t>
            </a:r>
            <a:r>
              <a:rPr lang="sv-SE" dirty="0">
                <a:latin typeface="Calibri"/>
                <a:cs typeface="Calibri"/>
              </a:rPr>
              <a:t>för effektmätning, kommunikation och samverkan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233F6166-9DC2-7742-86B9-9D028EAAFB9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Grupp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8B439C26-38D4-DC4E-8752-616915B4D6F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1627727" y="5544861"/>
            <a:ext cx="1644228" cy="537215"/>
          </a:xfrm>
        </p:spPr>
        <p:txBody>
          <a:bodyPr lIns="91440" tIns="45720" rIns="91440" bIns="45720" anchor="t"/>
          <a:lstStyle/>
          <a:p>
            <a:r>
              <a:rPr lang="sv-SE" dirty="0"/>
              <a:t>55 min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DAEE348A-AB7A-A444-A3F9-3142E8B2DB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364685" y="6840610"/>
            <a:ext cx="8580986" cy="1799537"/>
          </a:xfrm>
        </p:spPr>
        <p:txBody>
          <a:bodyPr lIns="91440" tIns="45720" rIns="91440" bIns="45720" anchor="t" anchorCtr="0"/>
          <a:lstStyle/>
          <a:p>
            <a:r>
              <a:rPr lang="sv-SE" b="1" dirty="0">
                <a:latin typeface="+mj-lt"/>
                <a:cs typeface="Calibri"/>
              </a:rPr>
              <a:t>Pröva </a:t>
            </a:r>
            <a:r>
              <a:rPr lang="sv-SE" dirty="0">
                <a:latin typeface="Calibri"/>
                <a:cs typeface="Calibri"/>
              </a:rPr>
              <a:t>att införa och genomföra lösningen enligt er planering.</a:t>
            </a:r>
          </a:p>
          <a:p>
            <a:endParaRPr lang="sv-SE" b="1" dirty="0">
              <a:latin typeface="+mj-lt"/>
            </a:endParaRP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F5906C16-D523-4D48-B44C-807336DAAA3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43F63FCF-9693-6841-8612-D75D34864E7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693958" y="8370328"/>
            <a:ext cx="1467544" cy="537215"/>
          </a:xfrm>
        </p:spPr>
        <p:txBody>
          <a:bodyPr lIns="91440" tIns="45720" rIns="91440" bIns="45720" anchor="t"/>
          <a:lstStyle/>
          <a:p>
            <a:r>
              <a:rPr lang="sv-SE" dirty="0">
                <a:cs typeface="Calibri"/>
              </a:rPr>
              <a:t>Enligt tidsplan 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75495F6-7640-E647-B1A3-28D9C262A9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lIns="91440" tIns="45720" rIns="91440" bIns="45720" anchor="t" anchorCtr="0"/>
          <a:lstStyle/>
          <a:p>
            <a:r>
              <a:rPr lang="sv-SE" b="1" dirty="0">
                <a:latin typeface="+mj-lt"/>
              </a:rPr>
              <a:t>Utvecklas </a:t>
            </a:r>
            <a:r>
              <a:rPr lang="sv-SE" dirty="0">
                <a:latin typeface="Calibri"/>
                <a:cs typeface="Calibri"/>
              </a:rPr>
              <a:t>genom att </a:t>
            </a:r>
            <a:r>
              <a:rPr lang="sv-SE" dirty="0">
                <a:cs typeface="Calibri"/>
                <a:sym typeface="Arial"/>
              </a:rPr>
              <a:t>r</a:t>
            </a:r>
            <a:r>
              <a:rPr lang="sv-SE" kern="0" dirty="0">
                <a:cs typeface="Arial"/>
                <a:sym typeface="Arial"/>
              </a:rPr>
              <a:t>eflektera</a:t>
            </a:r>
            <a:r>
              <a:rPr kumimoji="0" lang="sv-SE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Source Sans Pro" panose="020B0503030403020204" pitchFamily="34" charset="0"/>
                <a:cs typeface="Arial"/>
                <a:sym typeface="Arial"/>
              </a:rPr>
              <a:t> över </a:t>
            </a:r>
            <a:r>
              <a:rPr lang="sv-SE" kern="0" dirty="0">
                <a:ea typeface="Source Sans Pro" panose="020B0503030403020204" pitchFamily="34" charset="0"/>
                <a:cs typeface="Arial"/>
              </a:rPr>
              <a:t>v</a:t>
            </a:r>
            <a:r>
              <a:rPr lang="sv-SE" dirty="0">
                <a:ea typeface="+mn-lt"/>
                <a:cs typeface="+mn-lt"/>
              </a:rPr>
              <a:t>ad du har uppskattat med övningen, om något som saknas och vad ser du fram emot i det fortsätta genomförandet. 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D5477EE5-9B9D-4542-AF86-3E9DF572A5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96FCB8D8-B8AD-2345-B91D-14FDA496C4A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 lIns="91440" tIns="45720" rIns="91440" bIns="45720" anchor="t"/>
          <a:lstStyle/>
          <a:p>
            <a:r>
              <a:rPr lang="sv-SE" dirty="0">
                <a:cs typeface="Calibri"/>
              </a:rPr>
              <a:t>10 min</a:t>
            </a:r>
            <a:endParaRPr lang="sv-SE" dirty="0"/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B46D4D4D-DEE2-214A-A0F2-99E63A15C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203456" y="7194764"/>
            <a:ext cx="1171683" cy="958649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ACEB266F-670B-0640-97C7-A359057AE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203456" y="9785835"/>
            <a:ext cx="1171683" cy="1118425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36DF90EA-773F-3A14-34E6-E1BA43A28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203512" y="4291520"/>
            <a:ext cx="1171683" cy="9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11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3BD637B-26C2-8D40-8F12-BB02EFF513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89287" y="6082506"/>
            <a:ext cx="18003838" cy="15509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Börja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02254A6-EB43-2B44-9856-7D39EF4B7B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55 min</a:t>
            </a:r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825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FB4B1487-694F-4A6D-9257-9870123DD2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Triss!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0D1DD165-454B-4DC7-B22F-2BE8F46258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/>
              <a:t>3 min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A7DD82E3-2525-41B7-8EB9-E051343BF45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</p:spPr>
        <p:txBody>
          <a:bodyPr/>
          <a:lstStyle/>
          <a:p>
            <a:r>
              <a:rPr lang="sv-SE" dirty="0"/>
              <a:t>Läs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B652C0F7-063E-430E-A0F5-D64FF5204F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FB54A0BC-1332-4DD5-829C-40FFBA56B3C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Att införa och använda en lösning är själva definitionen för innovation, att skapa värde! Men att implementera kan vara svårt och lite skrämmande så i denna övningen hjälper vi er att planera.</a:t>
            </a:r>
          </a:p>
          <a:p>
            <a:r>
              <a:rPr lang="sv-SE" dirty="0"/>
              <a:t>För att införa en lösning i en verksamhet är det tre viktiga aspekter man behöver planera för, oavsett vart eller hur lösningen implementeras.</a:t>
            </a:r>
          </a:p>
          <a:p>
            <a:r>
              <a:rPr lang="sv-SE" dirty="0"/>
              <a:t>Ni kommer skapa en plan för varje aspekt och sedan pröva att genomföra dessa planer. </a:t>
            </a:r>
          </a:p>
          <a:p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3B694451-9D7B-4E1D-910F-3C60EBF1BDF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algn="l"/>
            <a:r>
              <a:rPr lang="sv-SE" dirty="0"/>
              <a:t>Planera för:</a:t>
            </a:r>
          </a:p>
          <a:p>
            <a:pPr marL="457200" indent="-457200" algn="l">
              <a:buFontTx/>
              <a:buChar char="-"/>
            </a:pPr>
            <a:r>
              <a:rPr lang="sv-SE" dirty="0"/>
              <a:t>Effektmätning</a:t>
            </a:r>
          </a:p>
          <a:p>
            <a:pPr marL="457200" indent="-457200" algn="l">
              <a:buFontTx/>
              <a:buChar char="-"/>
            </a:pPr>
            <a:r>
              <a:rPr lang="sv-SE" dirty="0"/>
              <a:t> Samverkan</a:t>
            </a:r>
          </a:p>
          <a:p>
            <a:pPr marL="457200" indent="-457200" algn="l">
              <a:buFontTx/>
              <a:buChar char="-"/>
            </a:pPr>
            <a:r>
              <a:rPr lang="sv-SE" dirty="0"/>
              <a:t>- Kommunikation</a:t>
            </a:r>
          </a:p>
        </p:txBody>
      </p:sp>
      <p:pic>
        <p:nvPicPr>
          <p:cNvPr id="19" name="Gruppera">
            <a:extLst>
              <a:ext uri="{FF2B5EF4-FFF2-40B4-BE49-F238E27FC236}">
                <a16:creationId xmlns:a16="http://schemas.microsoft.com/office/drawing/2014/main" id="{6191AC1B-5263-4A93-AFCB-AC73FE04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B2392CC1-A00B-47E7-8FD1-7A391376F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048E8722-3B0E-4BCD-9F66-9B96D2901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8971" y="1423315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53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ADD5295D-6956-A062-CD1C-A2546FBC5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971" y="1423315"/>
            <a:ext cx="1083185" cy="532857"/>
          </a:xfrm>
          <a:prstGeom prst="rect">
            <a:avLst/>
          </a:prstGeom>
        </p:spPr>
      </p:pic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794571A7-4597-B4E7-F487-D516EBD01C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Effektmätning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6CB37B8-D562-BA9A-27D2-30B96D0D1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 min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2B9382FC-46B9-4FCF-A065-D998E351FEF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3035CCF5-4F3D-D8EA-7FB4-2CB4B87DCB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354622C3-3C8E-6DDB-4EC3-921D1AEA1C5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sv-SE" sz="2800" i="0" u="none" strike="noStrike" dirty="0">
                <a:solidFill>
                  <a:srgbClr val="FFFFFF"/>
                </a:solidFill>
                <a:effectLst/>
              </a:rPr>
              <a:t>Den nya lösningen har tag</a:t>
            </a:r>
            <a:r>
              <a:rPr lang="sv-SE" sz="2800" dirty="0">
                <a:solidFill>
                  <a:srgbClr val="FFFFFF"/>
                </a:solidFill>
              </a:rPr>
              <a:t>its fram utifrån användarens behov och vi behöver veta vilka effekter den förväntas ge för verksamheten.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sv-SE" sz="2800" i="0" u="none" strike="noStrike" dirty="0">
                <a:solidFill>
                  <a:srgbClr val="FFFFFF"/>
                </a:solidFill>
                <a:effectLst/>
              </a:rPr>
              <a:t>Baserat på beslutet att genomföra lösningen, </a:t>
            </a:r>
            <a:r>
              <a:rPr lang="sv-SE" sz="2800" dirty="0">
                <a:solidFill>
                  <a:srgbClr val="FFFFFF"/>
                </a:solidFill>
              </a:rPr>
              <a:t>är det nu dags att planera för de effekter som ni tidigare har identifierat att er lösning förväntas ge och hur dessa kan följas upp. </a:t>
            </a:r>
            <a:r>
              <a:rPr lang="sv-SE" sz="2800" b="0" i="0" dirty="0">
                <a:solidFill>
                  <a:srgbClr val="FFFFFF"/>
                </a:solidFill>
                <a:effectLst/>
              </a:rPr>
              <a:t>För</a:t>
            </a:r>
            <a:r>
              <a:rPr lang="sv-SE" sz="2800" dirty="0">
                <a:solidFill>
                  <a:srgbClr val="FFFFFF"/>
                </a:solidFill>
              </a:rPr>
              <a:t> att</a:t>
            </a:r>
            <a:r>
              <a:rPr lang="sv-SE" sz="2800" b="0" i="0" dirty="0">
                <a:solidFill>
                  <a:srgbClr val="FFFFFF"/>
                </a:solidFill>
                <a:effectLst/>
              </a:rPr>
              <a:t> kunna mäta och följa upp effekter behöver ni planera. </a:t>
            </a:r>
            <a:endParaRPr lang="sv-SE" sz="2800" dirty="0">
              <a:solidFill>
                <a:srgbClr val="FFFFFF"/>
              </a:solidFill>
            </a:endParaRPr>
          </a:p>
          <a:p>
            <a:r>
              <a:rPr lang="sv-SE" sz="2800" dirty="0"/>
              <a:t>Har ni inte identifierat detta, gör då övningen ”Spana effekterna</a:t>
            </a:r>
            <a:r>
              <a:rPr lang="sv-SE" sz="2800" dirty="0">
                <a:solidFill>
                  <a:srgbClr val="FFFFFF"/>
                </a:solidFill>
              </a:rPr>
              <a:t>” och kom tillbaka till denna övning. </a:t>
            </a:r>
          </a:p>
          <a:p>
            <a:endParaRPr lang="sv-SE" sz="2800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EB99236-92A0-1879-0154-9A058EB00C3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sz="3600" dirty="0">
                <a:solidFill>
                  <a:srgbClr val="FFFFFF"/>
                </a:solidFill>
                <a:latin typeface="Century Gothic"/>
              </a:rPr>
              <a:t>På nästkommande sidor finns ett exempel och en mall redo att planeras i !</a:t>
            </a:r>
          </a:p>
        </p:txBody>
      </p:sp>
    </p:spTree>
    <p:extLst>
      <p:ext uri="{BB962C8B-B14F-4D97-AF65-F5344CB8AC3E}">
        <p14:creationId xmlns:p14="http://schemas.microsoft.com/office/powerpoint/2010/main" val="2535744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tshållare för text 43">
            <a:extLst>
              <a:ext uri="{FF2B5EF4-FFF2-40B4-BE49-F238E27FC236}">
                <a16:creationId xmlns:a16="http://schemas.microsoft.com/office/drawing/2014/main" id="{1025BB0C-171A-4189-AA82-534D888546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Exempel</a:t>
            </a:r>
            <a:endParaRPr kumimoji="0" lang="sv-SE" sz="7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Platshållare för text 34">
            <a:extLst>
              <a:ext uri="{FF2B5EF4-FFF2-40B4-BE49-F238E27FC236}">
                <a16:creationId xmlns:a16="http://schemas.microsoft.com/office/drawing/2014/main" id="{AA88CE28-F534-4BAF-ACEF-6F0ED4B608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 min</a:t>
            </a:r>
          </a:p>
        </p:txBody>
      </p:sp>
      <p:sp>
        <p:nvSpPr>
          <p:cNvPr id="38" name="Platshållare för text 37">
            <a:extLst>
              <a:ext uri="{FF2B5EF4-FFF2-40B4-BE49-F238E27FC236}">
                <a16:creationId xmlns:a16="http://schemas.microsoft.com/office/drawing/2014/main" id="{FEAF08CF-7581-4F92-82EE-90BF5F04D8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Exempel</a:t>
            </a:r>
          </a:p>
        </p:txBody>
      </p:sp>
      <p:sp>
        <p:nvSpPr>
          <p:cNvPr id="43" name="Platshållare för text 42">
            <a:extLst>
              <a:ext uri="{FF2B5EF4-FFF2-40B4-BE49-F238E27FC236}">
                <a16:creationId xmlns:a16="http://schemas.microsoft.com/office/drawing/2014/main" id="{16E7E5FF-9C73-4BE8-898D-345C4AB1C5B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sv-SE" dirty="0"/>
              <a:t>Lösning: </a:t>
            </a:r>
            <a:r>
              <a:rPr lang="sv-SE" b="0" i="0" u="none" strike="noStrike" dirty="0">
                <a:solidFill>
                  <a:srgbClr val="091D23"/>
                </a:solidFill>
                <a:effectLst/>
                <a:latin typeface="Calibri" panose="020F0502020204030204" pitchFamily="34" charset="0"/>
              </a:rPr>
              <a:t>”Vi inför nya mötesmetoder på vår avdelning, för ökad effektivitet och kreativitet”</a:t>
            </a:r>
            <a:endParaRPr lang="sv-SE" dirty="0">
              <a:solidFill>
                <a:srgbClr val="091D23"/>
              </a:solidFill>
            </a:endParaRPr>
          </a:p>
          <a:p>
            <a:endParaRPr lang="sv-SE" dirty="0"/>
          </a:p>
        </p:txBody>
      </p:sp>
      <p:sp>
        <p:nvSpPr>
          <p:cNvPr id="58" name="Platshållare för text 26">
            <a:extLst>
              <a:ext uri="{FF2B5EF4-FFF2-40B4-BE49-F238E27FC236}">
                <a16:creationId xmlns:a16="http://schemas.microsoft.com/office/drawing/2014/main" id="{7D96D3E6-9246-4025-BDCF-B5244A63DB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9537" y="4824813"/>
            <a:ext cx="3113619" cy="542525"/>
          </a:xfrm>
        </p:spPr>
        <p:txBody>
          <a:bodyPr/>
          <a:lstStyle/>
          <a:p>
            <a:r>
              <a:rPr lang="sv-SE" dirty="0"/>
              <a:t> Effekten</a:t>
            </a:r>
          </a:p>
        </p:txBody>
      </p:sp>
      <p:sp>
        <p:nvSpPr>
          <p:cNvPr id="39" name="Platshållare för text 38">
            <a:extLst>
              <a:ext uri="{FF2B5EF4-FFF2-40B4-BE49-F238E27FC236}">
                <a16:creationId xmlns:a16="http://schemas.microsoft.com/office/drawing/2014/main" id="{6CD20AB2-8FB8-4C69-89FE-E67883AE84C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dirty="0"/>
              <a:t>Mätmetod</a:t>
            </a:r>
          </a:p>
        </p:txBody>
      </p:sp>
      <p:sp>
        <p:nvSpPr>
          <p:cNvPr id="40" name="Platshållare för text 39">
            <a:extLst>
              <a:ext uri="{FF2B5EF4-FFF2-40B4-BE49-F238E27FC236}">
                <a16:creationId xmlns:a16="http://schemas.microsoft.com/office/drawing/2014/main" id="{1EDBF032-C5A2-434E-91AA-5E6B6AB6C4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1" y="4824813"/>
            <a:ext cx="4759071" cy="542525"/>
          </a:xfrm>
        </p:spPr>
        <p:txBody>
          <a:bodyPr/>
          <a:lstStyle/>
          <a:p>
            <a:r>
              <a:rPr lang="sv-SE" dirty="0"/>
              <a:t>Vad vill vi veta och när?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F316387C-FD14-468F-A115-F03ADCFC9ED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813"/>
            <a:ext cx="6583638" cy="542525"/>
          </a:xfrm>
        </p:spPr>
        <p:txBody>
          <a:bodyPr/>
          <a:lstStyle/>
          <a:p>
            <a:r>
              <a:rPr lang="sv-SE" dirty="0"/>
              <a:t>Ansvarig för uppföljning</a:t>
            </a:r>
          </a:p>
        </p:txBody>
      </p:sp>
      <p:sp>
        <p:nvSpPr>
          <p:cNvPr id="42" name="Platshållare för text 41">
            <a:extLst>
              <a:ext uri="{FF2B5EF4-FFF2-40B4-BE49-F238E27FC236}">
                <a16:creationId xmlns:a16="http://schemas.microsoft.com/office/drawing/2014/main" id="{F7C7FCEB-F06B-4685-A242-1EB39BEAF87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701909" y="5944875"/>
            <a:ext cx="2638714" cy="652670"/>
          </a:xfrm>
        </p:spPr>
        <p:txBody>
          <a:bodyPr/>
          <a:lstStyle/>
          <a:p>
            <a:r>
              <a:rPr lang="sv-SE" dirty="0"/>
              <a:t>Andelen ineffektiva möten minskar med 30 %</a:t>
            </a:r>
          </a:p>
        </p:txBody>
      </p:sp>
      <p:sp>
        <p:nvSpPr>
          <p:cNvPr id="45" name="Platshållare för text 44">
            <a:extLst>
              <a:ext uri="{FF2B5EF4-FFF2-40B4-BE49-F238E27FC236}">
                <a16:creationId xmlns:a16="http://schemas.microsoft.com/office/drawing/2014/main" id="{6B9E1E57-9BE7-4F28-8EE8-757C904741BF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sv-SE" dirty="0"/>
              <a:t>Enkät</a:t>
            </a:r>
          </a:p>
        </p:txBody>
      </p:sp>
      <p:sp>
        <p:nvSpPr>
          <p:cNvPr id="59" name="Platshållare för text 5">
            <a:extLst>
              <a:ext uri="{FF2B5EF4-FFF2-40B4-BE49-F238E27FC236}">
                <a16:creationId xmlns:a16="http://schemas.microsoft.com/office/drawing/2014/main" id="{859637A1-2283-4052-99C0-E447B621DF9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30421" y="5871028"/>
            <a:ext cx="4784725" cy="654050"/>
          </a:xfrm>
        </p:spPr>
        <p:txBody>
          <a:bodyPr lIns="91440" tIns="45720" rIns="91440" bIns="45720" anchor="ctr" anchorCtr="0"/>
          <a:lstStyle/>
          <a:p>
            <a:r>
              <a:rPr lang="sv-SE" dirty="0"/>
              <a:t>Mäta hur många möten i genomsnitt idag, efter tre månader och efter ett halvår.</a:t>
            </a:r>
          </a:p>
        </p:txBody>
      </p:sp>
      <p:sp>
        <p:nvSpPr>
          <p:cNvPr id="60" name="Platshållare för text 6">
            <a:extLst>
              <a:ext uri="{FF2B5EF4-FFF2-40B4-BE49-F238E27FC236}">
                <a16:creationId xmlns:a16="http://schemas.microsoft.com/office/drawing/2014/main" id="{9316D36C-A910-46E5-8340-679F1F45EFC9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275" y="5791200"/>
            <a:ext cx="8301038" cy="654050"/>
          </a:xfrm>
        </p:spPr>
        <p:txBody>
          <a:bodyPr/>
          <a:lstStyle/>
          <a:p>
            <a:r>
              <a:rPr lang="sv-SE" dirty="0"/>
              <a:t>Uppföljning sker genom ansvarig chef på enheten </a:t>
            </a:r>
          </a:p>
        </p:txBody>
      </p:sp>
      <p:sp>
        <p:nvSpPr>
          <p:cNvPr id="48" name="Platshållare för text 47">
            <a:extLst>
              <a:ext uri="{FF2B5EF4-FFF2-40B4-BE49-F238E27FC236}">
                <a16:creationId xmlns:a16="http://schemas.microsoft.com/office/drawing/2014/main" id="{378C983D-9A09-41E5-A9AD-3AA5CDB6B106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sv-SE" dirty="0"/>
              <a:t>Bättre arbetsmiljö och ökad flexibilitet</a:t>
            </a:r>
          </a:p>
        </p:txBody>
      </p:sp>
      <p:sp>
        <p:nvSpPr>
          <p:cNvPr id="49" name="Platshållare för text 48">
            <a:extLst>
              <a:ext uri="{FF2B5EF4-FFF2-40B4-BE49-F238E27FC236}">
                <a16:creationId xmlns:a16="http://schemas.microsoft.com/office/drawing/2014/main" id="{DFBE45AB-4235-44A9-9320-8BA0FA748DD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sv-SE" dirty="0"/>
              <a:t>Djupintervjuer med 15 personer</a:t>
            </a:r>
          </a:p>
        </p:txBody>
      </p:sp>
      <p:sp>
        <p:nvSpPr>
          <p:cNvPr id="50" name="Platshållare för text 49">
            <a:extLst>
              <a:ext uri="{FF2B5EF4-FFF2-40B4-BE49-F238E27FC236}">
                <a16:creationId xmlns:a16="http://schemas.microsoft.com/office/drawing/2014/main" id="{A510AFE8-C58F-4B62-8ABB-3945367ABB69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sv-SE" dirty="0"/>
              <a:t>Ta reda på upplevelsen av arbetssättet, 2 gånger per år</a:t>
            </a:r>
          </a:p>
        </p:txBody>
      </p:sp>
      <p:sp>
        <p:nvSpPr>
          <p:cNvPr id="51" name="Platshållare för text 50">
            <a:extLst>
              <a:ext uri="{FF2B5EF4-FFF2-40B4-BE49-F238E27FC236}">
                <a16:creationId xmlns:a16="http://schemas.microsoft.com/office/drawing/2014/main" id="{218F52D1-798B-4B27-9941-131E1DE5238B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sv-SE" dirty="0"/>
              <a:t>Teamet tar fram frågeunderlag. Uppföljning sker genom ansvarig chef på enheten </a:t>
            </a:r>
          </a:p>
        </p:txBody>
      </p:sp>
      <p:sp>
        <p:nvSpPr>
          <p:cNvPr id="52" name="Platshållare för text 51">
            <a:extLst>
              <a:ext uri="{FF2B5EF4-FFF2-40B4-BE49-F238E27FC236}">
                <a16:creationId xmlns:a16="http://schemas.microsoft.com/office/drawing/2014/main" id="{D416BCB4-8056-4751-B093-0F333BA5662A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r>
              <a:rPr lang="sv-SE" dirty="0"/>
              <a:t>Starkare känsla av att man vet vad som händer i avdelningen.</a:t>
            </a:r>
          </a:p>
        </p:txBody>
      </p:sp>
      <p:sp>
        <p:nvSpPr>
          <p:cNvPr id="53" name="Platshållare för text 52">
            <a:extLst>
              <a:ext uri="{FF2B5EF4-FFF2-40B4-BE49-F238E27FC236}">
                <a16:creationId xmlns:a16="http://schemas.microsoft.com/office/drawing/2014/main" id="{492DCCD0-2E48-4E5A-8FCD-CDF29250782D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/>
        <p:txBody>
          <a:bodyPr/>
          <a:lstStyle/>
          <a:p>
            <a:r>
              <a:rPr lang="sv-SE" dirty="0"/>
              <a:t>Workshop på avdelningsdagen.</a:t>
            </a:r>
          </a:p>
        </p:txBody>
      </p:sp>
      <p:sp>
        <p:nvSpPr>
          <p:cNvPr id="54" name="Platshållare för text 53">
            <a:extLst>
              <a:ext uri="{FF2B5EF4-FFF2-40B4-BE49-F238E27FC236}">
                <a16:creationId xmlns:a16="http://schemas.microsoft.com/office/drawing/2014/main" id="{8B630301-1DA3-4846-A47F-A7D32CF82243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/>
        <p:txBody>
          <a:bodyPr/>
          <a:lstStyle/>
          <a:p>
            <a:r>
              <a:rPr lang="sv-SE" dirty="0"/>
              <a:t>Om man upplever att man vet mer vad som händer. Genomförs under 15 min på varje avdelningsdag. </a:t>
            </a:r>
          </a:p>
        </p:txBody>
      </p:sp>
      <p:sp>
        <p:nvSpPr>
          <p:cNvPr id="55" name="Platshållare för text 54">
            <a:extLst>
              <a:ext uri="{FF2B5EF4-FFF2-40B4-BE49-F238E27FC236}">
                <a16:creationId xmlns:a16="http://schemas.microsoft.com/office/drawing/2014/main" id="{5F4C0B82-5A1C-4087-A6C7-D56AD5D36A0D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/>
        <p:txBody>
          <a:bodyPr/>
          <a:lstStyle/>
          <a:p>
            <a:r>
              <a:rPr lang="sv-SE" dirty="0"/>
              <a:t>Maria G och Sandra K.</a:t>
            </a:r>
          </a:p>
        </p:txBody>
      </p:sp>
      <p:pic>
        <p:nvPicPr>
          <p:cNvPr id="56" name="Gruppera">
            <a:extLst>
              <a:ext uri="{FF2B5EF4-FFF2-40B4-BE49-F238E27FC236}">
                <a16:creationId xmlns:a16="http://schemas.microsoft.com/office/drawing/2014/main" id="{77C50C44-3F92-4406-A0F9-04F5E2A8C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40268" y="1320888"/>
            <a:ext cx="617152" cy="617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Bild">
            <a:extLst>
              <a:ext uri="{FF2B5EF4-FFF2-40B4-BE49-F238E27FC236}">
                <a16:creationId xmlns:a16="http://schemas.microsoft.com/office/drawing/2014/main" id="{BE9F2929-8F2A-4F97-8DC1-B8F802420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699066" y="1173678"/>
            <a:ext cx="734525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5351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tshållare för text 43">
            <a:extLst>
              <a:ext uri="{FF2B5EF4-FFF2-40B4-BE49-F238E27FC236}">
                <a16:creationId xmlns:a16="http://schemas.microsoft.com/office/drawing/2014/main" id="{F6999BCE-598C-4F47-B1D0-95F77AADE7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560" y="1473772"/>
            <a:ext cx="11035980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Plan för effektmätning</a:t>
            </a:r>
            <a:endParaRPr kumimoji="0" lang="sv-SE" sz="7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Platshållare för text 34">
            <a:extLst>
              <a:ext uri="{FF2B5EF4-FFF2-40B4-BE49-F238E27FC236}">
                <a16:creationId xmlns:a16="http://schemas.microsoft.com/office/drawing/2014/main" id="{73E3E6B6-1DEC-474F-BC26-AC9A2843BC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38" name="Platshållare för text 37">
            <a:extLst>
              <a:ext uri="{FF2B5EF4-FFF2-40B4-BE49-F238E27FC236}">
                <a16:creationId xmlns:a16="http://schemas.microsoft.com/office/drawing/2014/main" id="{69BA924D-5981-4E7E-8935-6C8CEB993F9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</a:t>
            </a:r>
          </a:p>
        </p:txBody>
      </p:sp>
      <p:sp>
        <p:nvSpPr>
          <p:cNvPr id="36" name="Platshållare för text 35">
            <a:extLst>
              <a:ext uri="{FF2B5EF4-FFF2-40B4-BE49-F238E27FC236}">
                <a16:creationId xmlns:a16="http://schemas.microsoft.com/office/drawing/2014/main" id="{29234265-7DAB-49F6-86C8-4DDE3F40DA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72" name="Platshållare för text 40">
            <a:extLst>
              <a:ext uri="{FF2B5EF4-FFF2-40B4-BE49-F238E27FC236}">
                <a16:creationId xmlns:a16="http://schemas.microsoft.com/office/drawing/2014/main" id="{1ADF3FA9-ED61-4C45-88C6-761E03893C9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025" y="1793875"/>
            <a:ext cx="5729288" cy="1041400"/>
          </a:xfrm>
        </p:spPr>
        <p:txBody>
          <a:bodyPr/>
          <a:lstStyle/>
          <a:p>
            <a:r>
              <a:rPr lang="sv-SE" dirty="0">
                <a:solidFill>
                  <a:srgbClr val="091D23"/>
                </a:solidFill>
              </a:rPr>
              <a:t>Lösning:</a:t>
            </a:r>
          </a:p>
        </p:txBody>
      </p:sp>
      <p:sp>
        <p:nvSpPr>
          <p:cNvPr id="37" name="Platshållare för text 36">
            <a:extLst>
              <a:ext uri="{FF2B5EF4-FFF2-40B4-BE49-F238E27FC236}">
                <a16:creationId xmlns:a16="http://schemas.microsoft.com/office/drawing/2014/main" id="{955C3404-A40A-4FB4-8167-89E05DB0BA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 dirty="0"/>
              <a:t>Effekten</a:t>
            </a:r>
          </a:p>
        </p:txBody>
      </p:sp>
      <p:sp>
        <p:nvSpPr>
          <p:cNvPr id="39" name="Platshållare för text 38">
            <a:extLst>
              <a:ext uri="{FF2B5EF4-FFF2-40B4-BE49-F238E27FC236}">
                <a16:creationId xmlns:a16="http://schemas.microsoft.com/office/drawing/2014/main" id="{6E2CB8D2-E581-4D11-ADB3-49A8A59714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dirty="0"/>
              <a:t>Mätmetod</a:t>
            </a:r>
          </a:p>
        </p:txBody>
      </p:sp>
      <p:sp>
        <p:nvSpPr>
          <p:cNvPr id="40" name="Platshållare för text 39">
            <a:extLst>
              <a:ext uri="{FF2B5EF4-FFF2-40B4-BE49-F238E27FC236}">
                <a16:creationId xmlns:a16="http://schemas.microsoft.com/office/drawing/2014/main" id="{E66C5D56-6D8C-4B96-9D40-6EAE5D315F9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Vad vill vi veta och när?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0E7F0846-142C-4573-BE73-9DF4222EFA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dirty="0"/>
              <a:t>Ansvarig för uppföljning</a:t>
            </a:r>
          </a:p>
        </p:txBody>
      </p:sp>
      <p:sp>
        <p:nvSpPr>
          <p:cNvPr id="42" name="Platshållare för text 41">
            <a:extLst>
              <a:ext uri="{FF2B5EF4-FFF2-40B4-BE49-F238E27FC236}">
                <a16:creationId xmlns:a16="http://schemas.microsoft.com/office/drawing/2014/main" id="{DA42AE96-8908-4980-9205-E3BAA3CA780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5" name="Platshållare för text 44">
            <a:extLst>
              <a:ext uri="{FF2B5EF4-FFF2-40B4-BE49-F238E27FC236}">
                <a16:creationId xmlns:a16="http://schemas.microsoft.com/office/drawing/2014/main" id="{A5D817B9-0C6F-4013-AA5E-CBFC217EB97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6" name="Platshållare för text 45">
            <a:extLst>
              <a:ext uri="{FF2B5EF4-FFF2-40B4-BE49-F238E27FC236}">
                <a16:creationId xmlns:a16="http://schemas.microsoft.com/office/drawing/2014/main" id="{70F3E063-877E-4ED3-BBCB-9E66615AE5C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7" name="Platshållare för text 46">
            <a:extLst>
              <a:ext uri="{FF2B5EF4-FFF2-40B4-BE49-F238E27FC236}">
                <a16:creationId xmlns:a16="http://schemas.microsoft.com/office/drawing/2014/main" id="{B1334CBF-5916-4E5B-AFB4-068267AB5809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8" name="Platshållare för text 47">
            <a:extLst>
              <a:ext uri="{FF2B5EF4-FFF2-40B4-BE49-F238E27FC236}">
                <a16:creationId xmlns:a16="http://schemas.microsoft.com/office/drawing/2014/main" id="{E904A8BB-EE1E-4241-A3E0-8459C25134A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9" name="Platshållare för text 48">
            <a:extLst>
              <a:ext uri="{FF2B5EF4-FFF2-40B4-BE49-F238E27FC236}">
                <a16:creationId xmlns:a16="http://schemas.microsoft.com/office/drawing/2014/main" id="{AA1BD957-C869-44A0-91D8-29438D87C6B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0" name="Platshållare för text 49">
            <a:extLst>
              <a:ext uri="{FF2B5EF4-FFF2-40B4-BE49-F238E27FC236}">
                <a16:creationId xmlns:a16="http://schemas.microsoft.com/office/drawing/2014/main" id="{6B58FBD9-A000-44B1-8197-FE24EAD2AD6F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1" name="Platshållare för text 50">
            <a:extLst>
              <a:ext uri="{FF2B5EF4-FFF2-40B4-BE49-F238E27FC236}">
                <a16:creationId xmlns:a16="http://schemas.microsoft.com/office/drawing/2014/main" id="{624526B8-5637-4A46-BD22-6BCA446FE563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2" name="Platshållare för text 51">
            <a:extLst>
              <a:ext uri="{FF2B5EF4-FFF2-40B4-BE49-F238E27FC236}">
                <a16:creationId xmlns:a16="http://schemas.microsoft.com/office/drawing/2014/main" id="{70C3DD26-93F9-4A06-8C7A-C0AE83DE355A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3" name="Platshållare för text 52">
            <a:extLst>
              <a:ext uri="{FF2B5EF4-FFF2-40B4-BE49-F238E27FC236}">
                <a16:creationId xmlns:a16="http://schemas.microsoft.com/office/drawing/2014/main" id="{AF667D88-E7A4-4DA1-80F5-B9DC7FC5E69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4" name="Platshållare för text 53">
            <a:extLst>
              <a:ext uri="{FF2B5EF4-FFF2-40B4-BE49-F238E27FC236}">
                <a16:creationId xmlns:a16="http://schemas.microsoft.com/office/drawing/2014/main" id="{ECF3E0D3-C337-4728-95ED-768EF1D73679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5" name="Platshållare för text 54">
            <a:extLst>
              <a:ext uri="{FF2B5EF4-FFF2-40B4-BE49-F238E27FC236}">
                <a16:creationId xmlns:a16="http://schemas.microsoft.com/office/drawing/2014/main" id="{654E12FF-59B4-4BF0-B21F-CBB0452E8A1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6" name="Platshållare för text 55">
            <a:extLst>
              <a:ext uri="{FF2B5EF4-FFF2-40B4-BE49-F238E27FC236}">
                <a16:creationId xmlns:a16="http://schemas.microsoft.com/office/drawing/2014/main" id="{8075D0A7-E187-4A94-8218-15676489B913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7" name="Platshållare för text 56">
            <a:extLst>
              <a:ext uri="{FF2B5EF4-FFF2-40B4-BE49-F238E27FC236}">
                <a16:creationId xmlns:a16="http://schemas.microsoft.com/office/drawing/2014/main" id="{0139F76D-1854-4E08-891B-702DBFA52B0C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8" name="Platshållare för text 57">
            <a:extLst>
              <a:ext uri="{FF2B5EF4-FFF2-40B4-BE49-F238E27FC236}">
                <a16:creationId xmlns:a16="http://schemas.microsoft.com/office/drawing/2014/main" id="{5E972545-D557-47E7-A7C3-F3969AE9D9C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9" name="Platshållare för text 58">
            <a:extLst>
              <a:ext uri="{FF2B5EF4-FFF2-40B4-BE49-F238E27FC236}">
                <a16:creationId xmlns:a16="http://schemas.microsoft.com/office/drawing/2014/main" id="{6C09FCF6-2F87-4103-8AFA-BD81DB9E061B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0" name="Platshållare för text 59">
            <a:extLst>
              <a:ext uri="{FF2B5EF4-FFF2-40B4-BE49-F238E27FC236}">
                <a16:creationId xmlns:a16="http://schemas.microsoft.com/office/drawing/2014/main" id="{E6B8C0D7-0AEA-4468-A6C4-971A44F15302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1" name="Platshållare för text 60">
            <a:extLst>
              <a:ext uri="{FF2B5EF4-FFF2-40B4-BE49-F238E27FC236}">
                <a16:creationId xmlns:a16="http://schemas.microsoft.com/office/drawing/2014/main" id="{0B31B8B6-E4FC-4333-A049-EBE88C33858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2" name="Platshållare för text 61">
            <a:extLst>
              <a:ext uri="{FF2B5EF4-FFF2-40B4-BE49-F238E27FC236}">
                <a16:creationId xmlns:a16="http://schemas.microsoft.com/office/drawing/2014/main" id="{CDAD20E4-EC4D-4B8C-9330-183B00E27514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3" name="Platshållare för text 62">
            <a:extLst>
              <a:ext uri="{FF2B5EF4-FFF2-40B4-BE49-F238E27FC236}">
                <a16:creationId xmlns:a16="http://schemas.microsoft.com/office/drawing/2014/main" id="{BFDB3A04-2704-447A-B06A-AEDEF1FBBB4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4" name="Platshållare för text 63">
            <a:extLst>
              <a:ext uri="{FF2B5EF4-FFF2-40B4-BE49-F238E27FC236}">
                <a16:creationId xmlns:a16="http://schemas.microsoft.com/office/drawing/2014/main" id="{81C18931-904C-4BEA-9F3D-071B22E670AD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5" name="Platshållare för text 64">
            <a:extLst>
              <a:ext uri="{FF2B5EF4-FFF2-40B4-BE49-F238E27FC236}">
                <a16:creationId xmlns:a16="http://schemas.microsoft.com/office/drawing/2014/main" id="{752F3271-B670-4FC2-BFD7-DDC73054AC9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6" name="Platshållare för text 65">
            <a:extLst>
              <a:ext uri="{FF2B5EF4-FFF2-40B4-BE49-F238E27FC236}">
                <a16:creationId xmlns:a16="http://schemas.microsoft.com/office/drawing/2014/main" id="{230EF948-EEB8-4DF5-9DBA-0F92D445BB19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7" name="Platshållare för text 66">
            <a:extLst>
              <a:ext uri="{FF2B5EF4-FFF2-40B4-BE49-F238E27FC236}">
                <a16:creationId xmlns:a16="http://schemas.microsoft.com/office/drawing/2014/main" id="{8AB3C7DA-0193-49AD-83BB-9538595FAFE1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8" name="Gruppera">
            <a:extLst>
              <a:ext uri="{FF2B5EF4-FFF2-40B4-BE49-F238E27FC236}">
                <a16:creationId xmlns:a16="http://schemas.microsoft.com/office/drawing/2014/main" id="{D4F66B31-79EA-4666-8FFF-D40442012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40268" y="1320888"/>
            <a:ext cx="617152" cy="617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Bild">
            <a:extLst>
              <a:ext uri="{FF2B5EF4-FFF2-40B4-BE49-F238E27FC236}">
                <a16:creationId xmlns:a16="http://schemas.microsoft.com/office/drawing/2014/main" id="{2FFD3054-6146-4D3B-95E3-711490581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78916" y="1227599"/>
            <a:ext cx="1024663" cy="860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Bild 70">
            <a:extLst>
              <a:ext uri="{FF2B5EF4-FFF2-40B4-BE49-F238E27FC236}">
                <a16:creationId xmlns:a16="http://schemas.microsoft.com/office/drawing/2014/main" id="{0CC40BF5-878E-49F7-837C-08D056C75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8971" y="1423315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32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C88AB0A7-B174-5DBF-AAB3-E1B711CF1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971" y="1423315"/>
            <a:ext cx="1083185" cy="532857"/>
          </a:xfrm>
          <a:prstGeom prst="rect">
            <a:avLst/>
          </a:prstGeom>
        </p:spPr>
      </p:pic>
      <p:sp>
        <p:nvSpPr>
          <p:cNvPr id="42" name="Platshållare för text 41">
            <a:extLst>
              <a:ext uri="{FF2B5EF4-FFF2-40B4-BE49-F238E27FC236}">
                <a16:creationId xmlns:a16="http://schemas.microsoft.com/office/drawing/2014/main" id="{2CC37FCF-A6CE-C0FD-D241-E1D914CCED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Samverkan</a:t>
            </a:r>
          </a:p>
        </p:txBody>
      </p:sp>
      <p:sp>
        <p:nvSpPr>
          <p:cNvPr id="39" name="Platshållare för text 38">
            <a:extLst>
              <a:ext uri="{FF2B5EF4-FFF2-40B4-BE49-F238E27FC236}">
                <a16:creationId xmlns:a16="http://schemas.microsoft.com/office/drawing/2014/main" id="{962F1B0E-D20A-35EC-3AA2-94570CF76F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 min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27C39871-1F83-26FE-856B-404426C81A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40" name="Platshållare för text 39">
            <a:extLst>
              <a:ext uri="{FF2B5EF4-FFF2-40B4-BE49-F238E27FC236}">
                <a16:creationId xmlns:a16="http://schemas.microsoft.com/office/drawing/2014/main" id="{E6C2B769-B7FA-14A2-4E01-D9C4497914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43" name="Platshållare för text 42">
            <a:extLst>
              <a:ext uri="{FF2B5EF4-FFF2-40B4-BE49-F238E27FC236}">
                <a16:creationId xmlns:a16="http://schemas.microsoft.com/office/drawing/2014/main" id="{DD3F8972-03C4-9EC2-26AE-885E1297AEC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fontAlgn="base"/>
            <a:r>
              <a:rPr lang="sv-SE" sz="2800" dirty="0">
                <a:ea typeface="+mn-lt"/>
                <a:cs typeface="+mn-lt"/>
              </a:rPr>
              <a:t>Effekterna av lösningen kommer påverka de i direkt närhet men även intressenter och samverkanspartners runt om verksamheten. </a:t>
            </a:r>
          </a:p>
          <a:p>
            <a:pPr fontAlgn="base"/>
            <a:r>
              <a:rPr lang="sv-SE" sz="2800" dirty="0">
                <a:ea typeface="+mn-lt"/>
                <a:cs typeface="+mn-lt"/>
              </a:rPr>
              <a:t>Tidigare har ni identifierat samverkansparter (te x om ni har gjort övningen ”Skapa effekterna" och övningen ”Hitta intressenter”. </a:t>
            </a:r>
            <a:endParaRPr lang="en-US" sz="2800" dirty="0">
              <a:ea typeface="+mn-lt"/>
              <a:cs typeface="+mn-lt"/>
            </a:endParaRPr>
          </a:p>
          <a:p>
            <a:r>
              <a:rPr lang="sv-SE" sz="2800" dirty="0">
                <a:ea typeface="+mn-lt"/>
                <a:cs typeface="+mn-lt"/>
              </a:rPr>
              <a:t>Nu kommer ni att behöver komma i kontakt med dessa  intressenter, som samverkanspartner i genomförandet.</a:t>
            </a:r>
          </a:p>
          <a:p>
            <a:r>
              <a:rPr lang="sv-SE" sz="2800" dirty="0">
                <a:ea typeface="+mn-lt"/>
                <a:cs typeface="+mn-lt"/>
              </a:rPr>
              <a:t>Skapa planen på nästa sida!</a:t>
            </a:r>
            <a:endParaRPr lang="sv-SE" dirty="0">
              <a:solidFill>
                <a:srgbClr val="091D23"/>
              </a:solidFill>
              <a:latin typeface="Segoe UI"/>
              <a:ea typeface="+mn-lt"/>
              <a:cs typeface="Segoe UI"/>
            </a:endParaRP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4" name="Platshållare för text 43">
            <a:extLst>
              <a:ext uri="{FF2B5EF4-FFF2-40B4-BE49-F238E27FC236}">
                <a16:creationId xmlns:a16="http://schemas.microsoft.com/office/drawing/2014/main" id="{FFD20472-061F-AC8E-61E9-D189410BA56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algn="l"/>
            <a:r>
              <a:rPr lang="sv-SE" sz="3200" b="1" dirty="0"/>
              <a:t>Tips när ni planerar! </a:t>
            </a:r>
            <a:endParaRPr lang="en-US" sz="3200" b="1" dirty="0">
              <a:ea typeface="+mj-lt"/>
              <a:cs typeface="+mj-lt"/>
            </a:endParaRPr>
          </a:p>
          <a:p>
            <a:pPr marL="457200" indent="-457200" algn="l">
              <a:buChar char="•"/>
            </a:pPr>
            <a:r>
              <a:rPr lang="sv-SE" sz="3200" b="0" dirty="0">
                <a:latin typeface="Calibri"/>
                <a:ea typeface="+mj-lt"/>
                <a:cs typeface="Calibri"/>
              </a:rPr>
              <a:t>Vilka andra verksamheter, personer organisationer behöver vi involvera och hur? </a:t>
            </a:r>
            <a:endParaRPr lang="sv-SE" sz="3200" dirty="0">
              <a:latin typeface="Calibri"/>
              <a:ea typeface="+mj-lt"/>
              <a:cs typeface="Calibri"/>
            </a:endParaRPr>
          </a:p>
          <a:p>
            <a:pPr marL="457200" indent="-457200" algn="l">
              <a:buChar char="•"/>
            </a:pPr>
            <a:r>
              <a:rPr lang="sv-SE" sz="3200" b="0" dirty="0">
                <a:latin typeface="Calibri"/>
                <a:ea typeface="+mj-lt"/>
                <a:cs typeface="Calibri"/>
              </a:rPr>
              <a:t>Finns det några som behöver engageras och motiveras lite extra vid genomförandet, för att skapa energi och lust som behövs för att stötta genomförandet?</a:t>
            </a:r>
            <a:endParaRPr lang="sv-SE" sz="3200" dirty="0">
              <a:ea typeface="+mj-lt"/>
              <a:cs typeface="Calibri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4050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tshållare för text 43">
            <a:extLst>
              <a:ext uri="{FF2B5EF4-FFF2-40B4-BE49-F238E27FC236}">
                <a16:creationId xmlns:a16="http://schemas.microsoft.com/office/drawing/2014/main" id="{F6999BCE-598C-4F47-B1D0-95F77AADE7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560" y="1473772"/>
            <a:ext cx="11035980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Plan för samverkan</a:t>
            </a:r>
            <a:endParaRPr kumimoji="0" lang="sv-SE" sz="7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Platshållare för text 34">
            <a:extLst>
              <a:ext uri="{FF2B5EF4-FFF2-40B4-BE49-F238E27FC236}">
                <a16:creationId xmlns:a16="http://schemas.microsoft.com/office/drawing/2014/main" id="{73E3E6B6-1DEC-474F-BC26-AC9A2843BC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38" name="Platshållare för text 37">
            <a:extLst>
              <a:ext uri="{FF2B5EF4-FFF2-40B4-BE49-F238E27FC236}">
                <a16:creationId xmlns:a16="http://schemas.microsoft.com/office/drawing/2014/main" id="{69BA924D-5981-4E7E-8935-6C8CEB993F9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</a:t>
            </a:r>
          </a:p>
        </p:txBody>
      </p:sp>
      <p:sp>
        <p:nvSpPr>
          <p:cNvPr id="36" name="Platshållare för text 35">
            <a:extLst>
              <a:ext uri="{FF2B5EF4-FFF2-40B4-BE49-F238E27FC236}">
                <a16:creationId xmlns:a16="http://schemas.microsoft.com/office/drawing/2014/main" id="{29234265-7DAB-49F6-86C8-4DDE3F40DA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70" name="Platshållare för text 40">
            <a:extLst>
              <a:ext uri="{FF2B5EF4-FFF2-40B4-BE49-F238E27FC236}">
                <a16:creationId xmlns:a16="http://schemas.microsoft.com/office/drawing/2014/main" id="{C05FDBF2-DB2A-4379-ABA4-643C1D337E8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48" y="1748323"/>
            <a:ext cx="5729021" cy="1041539"/>
          </a:xfrm>
        </p:spPr>
        <p:txBody>
          <a:bodyPr/>
          <a:lstStyle/>
          <a:p>
            <a:r>
              <a:rPr lang="sv-SE" dirty="0"/>
              <a:t>Lösning:</a:t>
            </a:r>
          </a:p>
        </p:txBody>
      </p:sp>
      <p:sp>
        <p:nvSpPr>
          <p:cNvPr id="37" name="Platshållare för text 36">
            <a:extLst>
              <a:ext uri="{FF2B5EF4-FFF2-40B4-BE49-F238E27FC236}">
                <a16:creationId xmlns:a16="http://schemas.microsoft.com/office/drawing/2014/main" id="{955C3404-A40A-4FB4-8167-89E05DB0BA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</p:spPr>
        <p:txBody>
          <a:bodyPr/>
          <a:lstStyle/>
          <a:p>
            <a:r>
              <a:rPr lang="sv-SE" dirty="0"/>
              <a:t>Vad behöver ni samverka kring?</a:t>
            </a:r>
          </a:p>
        </p:txBody>
      </p:sp>
      <p:sp>
        <p:nvSpPr>
          <p:cNvPr id="39" name="Platshållare för text 38">
            <a:extLst>
              <a:ext uri="{FF2B5EF4-FFF2-40B4-BE49-F238E27FC236}">
                <a16:creationId xmlns:a16="http://schemas.microsoft.com/office/drawing/2014/main" id="{6E2CB8D2-E581-4D11-ADB3-49A8A59714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dirty="0"/>
              <a:t>Med vem/vilka?</a:t>
            </a:r>
          </a:p>
        </p:txBody>
      </p:sp>
      <p:sp>
        <p:nvSpPr>
          <p:cNvPr id="40" name="Platshållare för text 39">
            <a:extLst>
              <a:ext uri="{FF2B5EF4-FFF2-40B4-BE49-F238E27FC236}">
                <a16:creationId xmlns:a16="http://schemas.microsoft.com/office/drawing/2014/main" id="{E66C5D56-6D8C-4B96-9D40-6EAE5D315F9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Hur och när?</a:t>
            </a:r>
          </a:p>
        </p:txBody>
      </p: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0E7F0846-142C-4573-BE73-9DF4222EFA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8619256" y="4824959"/>
            <a:ext cx="4072426" cy="530625"/>
          </a:xfrm>
        </p:spPr>
        <p:txBody>
          <a:bodyPr/>
          <a:lstStyle/>
          <a:p>
            <a:r>
              <a:rPr lang="sv-SE" dirty="0"/>
              <a:t>Ansvarig för genomförande</a:t>
            </a:r>
          </a:p>
        </p:txBody>
      </p:sp>
      <p:sp>
        <p:nvSpPr>
          <p:cNvPr id="42" name="Platshållare för text 41">
            <a:extLst>
              <a:ext uri="{FF2B5EF4-FFF2-40B4-BE49-F238E27FC236}">
                <a16:creationId xmlns:a16="http://schemas.microsoft.com/office/drawing/2014/main" id="{DA42AE96-8908-4980-9205-E3BAA3CA780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5" name="Platshållare för text 44">
            <a:extLst>
              <a:ext uri="{FF2B5EF4-FFF2-40B4-BE49-F238E27FC236}">
                <a16:creationId xmlns:a16="http://schemas.microsoft.com/office/drawing/2014/main" id="{A5D817B9-0C6F-4013-AA5E-CBFC217EB97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6" name="Platshållare för text 45">
            <a:extLst>
              <a:ext uri="{FF2B5EF4-FFF2-40B4-BE49-F238E27FC236}">
                <a16:creationId xmlns:a16="http://schemas.microsoft.com/office/drawing/2014/main" id="{70F3E063-877E-4ED3-BBCB-9E66615AE5C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7" name="Platshållare för text 46">
            <a:extLst>
              <a:ext uri="{FF2B5EF4-FFF2-40B4-BE49-F238E27FC236}">
                <a16:creationId xmlns:a16="http://schemas.microsoft.com/office/drawing/2014/main" id="{B1334CBF-5916-4E5B-AFB4-068267AB5809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8" name="Platshållare för text 47">
            <a:extLst>
              <a:ext uri="{FF2B5EF4-FFF2-40B4-BE49-F238E27FC236}">
                <a16:creationId xmlns:a16="http://schemas.microsoft.com/office/drawing/2014/main" id="{E904A8BB-EE1E-4241-A3E0-8459C25134A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9" name="Platshållare för text 48">
            <a:extLst>
              <a:ext uri="{FF2B5EF4-FFF2-40B4-BE49-F238E27FC236}">
                <a16:creationId xmlns:a16="http://schemas.microsoft.com/office/drawing/2014/main" id="{AA1BD957-C869-44A0-91D8-29438D87C6B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0" name="Platshållare för text 49">
            <a:extLst>
              <a:ext uri="{FF2B5EF4-FFF2-40B4-BE49-F238E27FC236}">
                <a16:creationId xmlns:a16="http://schemas.microsoft.com/office/drawing/2014/main" id="{6B58FBD9-A000-44B1-8197-FE24EAD2AD6F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1" name="Platshållare för text 50">
            <a:extLst>
              <a:ext uri="{FF2B5EF4-FFF2-40B4-BE49-F238E27FC236}">
                <a16:creationId xmlns:a16="http://schemas.microsoft.com/office/drawing/2014/main" id="{624526B8-5637-4A46-BD22-6BCA446FE563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2" name="Platshållare för text 51">
            <a:extLst>
              <a:ext uri="{FF2B5EF4-FFF2-40B4-BE49-F238E27FC236}">
                <a16:creationId xmlns:a16="http://schemas.microsoft.com/office/drawing/2014/main" id="{70C3DD26-93F9-4A06-8C7A-C0AE83DE355A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3" name="Platshållare för text 52">
            <a:extLst>
              <a:ext uri="{FF2B5EF4-FFF2-40B4-BE49-F238E27FC236}">
                <a16:creationId xmlns:a16="http://schemas.microsoft.com/office/drawing/2014/main" id="{AF667D88-E7A4-4DA1-80F5-B9DC7FC5E69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4" name="Platshållare för text 53">
            <a:extLst>
              <a:ext uri="{FF2B5EF4-FFF2-40B4-BE49-F238E27FC236}">
                <a16:creationId xmlns:a16="http://schemas.microsoft.com/office/drawing/2014/main" id="{ECF3E0D3-C337-4728-95ED-768EF1D73679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5" name="Platshållare för text 54">
            <a:extLst>
              <a:ext uri="{FF2B5EF4-FFF2-40B4-BE49-F238E27FC236}">
                <a16:creationId xmlns:a16="http://schemas.microsoft.com/office/drawing/2014/main" id="{654E12FF-59B4-4BF0-B21F-CBB0452E8A1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6" name="Platshållare för text 55">
            <a:extLst>
              <a:ext uri="{FF2B5EF4-FFF2-40B4-BE49-F238E27FC236}">
                <a16:creationId xmlns:a16="http://schemas.microsoft.com/office/drawing/2014/main" id="{8075D0A7-E187-4A94-8218-15676489B913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7" name="Platshållare för text 56">
            <a:extLst>
              <a:ext uri="{FF2B5EF4-FFF2-40B4-BE49-F238E27FC236}">
                <a16:creationId xmlns:a16="http://schemas.microsoft.com/office/drawing/2014/main" id="{0139F76D-1854-4E08-891B-702DBFA52B0C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8" name="Platshållare för text 57">
            <a:extLst>
              <a:ext uri="{FF2B5EF4-FFF2-40B4-BE49-F238E27FC236}">
                <a16:creationId xmlns:a16="http://schemas.microsoft.com/office/drawing/2014/main" id="{5E972545-D557-47E7-A7C3-F3969AE9D9C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9" name="Platshållare för text 58">
            <a:extLst>
              <a:ext uri="{FF2B5EF4-FFF2-40B4-BE49-F238E27FC236}">
                <a16:creationId xmlns:a16="http://schemas.microsoft.com/office/drawing/2014/main" id="{6C09FCF6-2F87-4103-8AFA-BD81DB9E061B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0" name="Platshållare för text 59">
            <a:extLst>
              <a:ext uri="{FF2B5EF4-FFF2-40B4-BE49-F238E27FC236}">
                <a16:creationId xmlns:a16="http://schemas.microsoft.com/office/drawing/2014/main" id="{E6B8C0D7-0AEA-4468-A6C4-971A44F15302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1" name="Platshållare för text 60">
            <a:extLst>
              <a:ext uri="{FF2B5EF4-FFF2-40B4-BE49-F238E27FC236}">
                <a16:creationId xmlns:a16="http://schemas.microsoft.com/office/drawing/2014/main" id="{0B31B8B6-E4FC-4333-A049-EBE88C33858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2" name="Platshållare för text 61">
            <a:extLst>
              <a:ext uri="{FF2B5EF4-FFF2-40B4-BE49-F238E27FC236}">
                <a16:creationId xmlns:a16="http://schemas.microsoft.com/office/drawing/2014/main" id="{CDAD20E4-EC4D-4B8C-9330-183B00E27514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3" name="Platshållare för text 62">
            <a:extLst>
              <a:ext uri="{FF2B5EF4-FFF2-40B4-BE49-F238E27FC236}">
                <a16:creationId xmlns:a16="http://schemas.microsoft.com/office/drawing/2014/main" id="{BFDB3A04-2704-447A-B06A-AEDEF1FBBB4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4" name="Platshållare för text 63">
            <a:extLst>
              <a:ext uri="{FF2B5EF4-FFF2-40B4-BE49-F238E27FC236}">
                <a16:creationId xmlns:a16="http://schemas.microsoft.com/office/drawing/2014/main" id="{81C18931-904C-4BEA-9F3D-071B22E670AD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5" name="Platshållare för text 64">
            <a:extLst>
              <a:ext uri="{FF2B5EF4-FFF2-40B4-BE49-F238E27FC236}">
                <a16:creationId xmlns:a16="http://schemas.microsoft.com/office/drawing/2014/main" id="{752F3271-B670-4FC2-BFD7-DDC73054AC9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6" name="Platshållare för text 65">
            <a:extLst>
              <a:ext uri="{FF2B5EF4-FFF2-40B4-BE49-F238E27FC236}">
                <a16:creationId xmlns:a16="http://schemas.microsoft.com/office/drawing/2014/main" id="{230EF948-EEB8-4DF5-9DBA-0F92D445BB19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7" name="Platshållare för text 66">
            <a:extLst>
              <a:ext uri="{FF2B5EF4-FFF2-40B4-BE49-F238E27FC236}">
                <a16:creationId xmlns:a16="http://schemas.microsoft.com/office/drawing/2014/main" id="{8AB3C7DA-0193-49AD-83BB-9538595FAFE1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8" name="Gruppera">
            <a:extLst>
              <a:ext uri="{FF2B5EF4-FFF2-40B4-BE49-F238E27FC236}">
                <a16:creationId xmlns:a16="http://schemas.microsoft.com/office/drawing/2014/main" id="{D4F66B31-79EA-4666-8FFF-D40442012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40268" y="1320888"/>
            <a:ext cx="617152" cy="617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Bild">
            <a:extLst>
              <a:ext uri="{FF2B5EF4-FFF2-40B4-BE49-F238E27FC236}">
                <a16:creationId xmlns:a16="http://schemas.microsoft.com/office/drawing/2014/main" id="{2FFD3054-6146-4D3B-95E3-711490581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78916" y="1227599"/>
            <a:ext cx="1024663" cy="860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Bild 70">
            <a:extLst>
              <a:ext uri="{FF2B5EF4-FFF2-40B4-BE49-F238E27FC236}">
                <a16:creationId xmlns:a16="http://schemas.microsoft.com/office/drawing/2014/main" id="{0CC40BF5-878E-49F7-837C-08D056C75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971" y="1423315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98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29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95393D"/>
      </a:accent1>
      <a:accent2>
        <a:srgbClr val="B8595F"/>
      </a:accent2>
      <a:accent3>
        <a:srgbClr val="FF6E6F"/>
      </a:accent3>
      <a:accent4>
        <a:srgbClr val="95393D"/>
      </a:accent4>
      <a:accent5>
        <a:srgbClr val="B85A5E"/>
      </a:accent5>
      <a:accent6>
        <a:srgbClr val="FF6D6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1" id="{F9EFBD44-1085-1943-9E07-705AE59A95F6}" vid="{951EE193-6A77-ED47-9E02-6BC8BAB4FDCB}"/>
    </a:ext>
  </a:extLst>
</a:theme>
</file>

<file path=ppt/theme/theme2.xml><?xml version="1.0" encoding="utf-8"?>
<a:theme xmlns:a="http://schemas.openxmlformats.org/drawingml/2006/main" name="1_Office-tema">
  <a:themeElements>
    <a:clrScheme name="Egen 29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95393D"/>
      </a:accent1>
      <a:accent2>
        <a:srgbClr val="B8595F"/>
      </a:accent2>
      <a:accent3>
        <a:srgbClr val="FF6E6F"/>
      </a:accent3>
      <a:accent4>
        <a:srgbClr val="95393D"/>
      </a:accent4>
      <a:accent5>
        <a:srgbClr val="B85A5E"/>
      </a:accent5>
      <a:accent6>
        <a:srgbClr val="FF6D6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1" id="{F9EFBD44-1085-1943-9E07-705AE59A95F6}" vid="{701A8C87-60EC-AB4C-B095-6718E9B1222A}"/>
    </a:ext>
  </a:extLst>
</a:theme>
</file>

<file path=ppt/theme/theme3.xml><?xml version="1.0" encoding="utf-8"?>
<a:theme xmlns:a="http://schemas.openxmlformats.org/drawingml/2006/main" name="2_Office-tema">
  <a:themeElements>
    <a:clrScheme name="Egen 29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95393D"/>
      </a:accent1>
      <a:accent2>
        <a:srgbClr val="B8595F"/>
      </a:accent2>
      <a:accent3>
        <a:srgbClr val="FF6E6F"/>
      </a:accent3>
      <a:accent4>
        <a:srgbClr val="95393D"/>
      </a:accent4>
      <a:accent5>
        <a:srgbClr val="B85A5E"/>
      </a:accent5>
      <a:accent6>
        <a:srgbClr val="FF6D6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1" id="{F9EFBD44-1085-1943-9E07-705AE59A95F6}" vid="{772103BE-7276-3142-9094-BA76E1CD6C9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48ea3f-44b2-45cd-9207-59e194d581e8" xsi:nil="true"/>
    <lcf76f155ced4ddcb4097134ff3c332f xmlns="9cb8bb9b-33fc-43fa-b7de-f43c0bf51d73">
      <Terms xmlns="http://schemas.microsoft.com/office/infopath/2007/PartnerControls"/>
    </lcf76f155ced4ddcb4097134ff3c332f>
    <MediaLengthInSeconds xmlns="9cb8bb9b-33fc-43fa-b7de-f43c0bf51d73" xsi:nil="true"/>
    <SharedWithUsers xmlns="f648ea3f-44b2-45cd-9207-59e194d581e8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BE10CCD4A2E4D8740289C4B864CE0" ma:contentTypeVersion="16" ma:contentTypeDescription="Create a new document." ma:contentTypeScope="" ma:versionID="ba4d3227b738dd059bec3873eee3ddf3">
  <xsd:schema xmlns:xsd="http://www.w3.org/2001/XMLSchema" xmlns:xs="http://www.w3.org/2001/XMLSchema" xmlns:p="http://schemas.microsoft.com/office/2006/metadata/properties" xmlns:ns2="9cb8bb9b-33fc-43fa-b7de-f43c0bf51d73" xmlns:ns3="f648ea3f-44b2-45cd-9207-59e194d581e8" targetNamespace="http://schemas.microsoft.com/office/2006/metadata/properties" ma:root="true" ma:fieldsID="ebda8f64c320fac2b3c5894a7338a949" ns2:_="" ns3:_="">
    <xsd:import namespace="9cb8bb9b-33fc-43fa-b7de-f43c0bf51d73"/>
    <xsd:import namespace="f648ea3f-44b2-45cd-9207-59e194d58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8bb9b-33fc-43fa-b7de-f43c0bf51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8ea3f-44b2-45cd-9207-59e194d58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70a5f3-1dc6-4467-861e-6be90f64da6e}" ma:internalName="TaxCatchAll" ma:showField="CatchAllData" ma:web="f648ea3f-44b2-45cd-9207-59e194d58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26165F-1631-405C-9BDC-9DE56F4224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1A70D4-126E-450E-BA7A-CB5FBCD84BFB}">
  <ds:schemaRefs>
    <ds:schemaRef ds:uri="http://schemas.microsoft.com/office/2006/documentManagement/types"/>
    <ds:schemaRef ds:uri="http://purl.org/dc/elements/1.1/"/>
    <ds:schemaRef ds:uri="f76a4e4c-2db2-462f-9ed3-409335a41f58"/>
    <ds:schemaRef ds:uri="bbf57927-146e-4af1-8a22-58b8ad685837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4DACC0D-A5D2-42B4-927C-CCC97DB4426E}"/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280</TotalTime>
  <Words>1461</Words>
  <Application>Microsoft Macintosh PowerPoint</Application>
  <PresentationFormat>Anpassad</PresentationFormat>
  <Paragraphs>226</Paragraphs>
  <Slides>19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19</vt:i4>
      </vt:variant>
    </vt:vector>
  </HeadingPairs>
  <TitlesOfParts>
    <vt:vector size="28" baseType="lpstr">
      <vt:lpstr>Arial</vt:lpstr>
      <vt:lpstr>Calibri</vt:lpstr>
      <vt:lpstr>Century Gothic</vt:lpstr>
      <vt:lpstr>Helvetica Neue Medium</vt:lpstr>
      <vt:lpstr>Segoe UI</vt:lpstr>
      <vt:lpstr>Source Sans Pro Regular</vt:lpstr>
      <vt:lpstr>Office-tema</vt:lpstr>
      <vt:lpstr>1_Office-tema</vt:lpstr>
      <vt:lpstr>2_Office-tema</vt:lpstr>
      <vt:lpstr>Införa</vt:lpstr>
      <vt:lpstr>Övningens steg</vt:lpstr>
      <vt:lpstr>Börja</vt:lpstr>
      <vt:lpstr>Triss!</vt:lpstr>
      <vt:lpstr>Effektmätning</vt:lpstr>
      <vt:lpstr>Exempel</vt:lpstr>
      <vt:lpstr>Plan för effektmätning</vt:lpstr>
      <vt:lpstr> Samverkan</vt:lpstr>
      <vt:lpstr>Plan för samverkan</vt:lpstr>
      <vt:lpstr> Kommunikation</vt:lpstr>
      <vt:lpstr>Plan för kommunikation</vt:lpstr>
      <vt:lpstr>Redo att införa?</vt:lpstr>
      <vt:lpstr>Pröva</vt:lpstr>
      <vt:lpstr>Genomför!</vt:lpstr>
      <vt:lpstr>Tips!</vt:lpstr>
      <vt:lpstr>Utveckla</vt:lpstr>
      <vt:lpstr>Hur har det gått?</vt:lpstr>
      <vt:lpstr>Lärdomar och insikter</vt:lpstr>
      <vt:lpstr>Dokumentets syfte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Marlene Wåhlstedt</dc:creator>
  <cp:lastModifiedBy>Petra Blomberg</cp:lastModifiedBy>
  <cp:revision>518</cp:revision>
  <dcterms:created xsi:type="dcterms:W3CDTF">2022-11-14T05:57:40Z</dcterms:created>
  <dcterms:modified xsi:type="dcterms:W3CDTF">2022-12-09T09:38:27Z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0x01010055EBE10CCD4A2E4D8740289C4B864CE0</vt:lpwstr>
  </property>
  <property fmtid="{D5CDD505-2E9C-101B-9397-08002B2CF9AE}" pid="3" name="MediaServiceImageTags">
    <vt:lpwstr/>
  </property>
  <property fmtid="{D5CDD505-2E9C-101B-9397-08002B2CF9AE}" pid="4" name="Order">
    <vt:lpwstr>696900.000000000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